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685"/>
    <a:srgbClr val="D60000"/>
    <a:srgbClr val="AC8300"/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15.2.2017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15.2.2017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Varga-Neményi ry</a:t>
            </a:r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C0A-33AD-4F2C-A58C-1D1C21E5D38D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8FF-E88D-4304-A360-ED6E061E559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CE79-0287-4135-AC8B-DD45EDCD6F44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0484-A182-4465-9F20-19121B987B16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D069-1BED-4F71-87B5-85867C0924A9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7EB-0C46-45DE-A50B-F62DA272735E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7122-DCB5-4CF0-AEE0-DEDD7BCC4E80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D745-9F6D-4138-9E5C-A6E3D3D9D336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1E2B-D312-482F-86FA-607D285BB37F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5C70B12-C1FC-4AC2-BB12-94204130EAD9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C254-1F23-406B-A087-B4673E099ED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F5DFF8-DEC0-471A-B12E-EBB8AE228E0E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Matematiikkaa 3b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Yhdenmuotoinen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Matematiikkaa 3b © Varga–Neményi ry 2017 </a:t>
            </a:r>
            <a:br>
              <a:rPr lang="fi-FI" dirty="0"/>
            </a:br>
            <a:r>
              <a:rPr lang="fi-FI" dirty="0"/>
              <a:t>Valokuvat © ELLI Early Learning oy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822959" y="1689465"/>
            <a:ext cx="7589520" cy="191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" y="775877"/>
            <a:ext cx="4110177" cy="4110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8528">
            <a:off x="5815940" y="1605457"/>
            <a:ext cx="1882875" cy="1882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Osmo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75185" y="526862"/>
            <a:ext cx="5193648" cy="988757"/>
          </a:xfrm>
        </p:spPr>
        <p:txBody>
          <a:bodyPr/>
          <a:lstStyle/>
          <a:p>
            <a:r>
              <a:rPr lang="fi-FI" dirty="0"/>
              <a:t>Jukka otti Osmosta kuvia. </a:t>
            </a:r>
            <a:br>
              <a:rPr lang="fi-FI" dirty="0"/>
            </a:br>
            <a:r>
              <a:rPr lang="fi-FI" dirty="0"/>
              <a:t>Oona, Osmon emäntä, </a:t>
            </a:r>
            <a:br>
              <a:rPr lang="fi-FI" dirty="0"/>
            </a:br>
            <a:r>
              <a:rPr lang="fi-FI" dirty="0"/>
              <a:t>teetti parhaista kuvista myös suurennokset.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Matematiikkaa 3b © Varga–Neményi ry 2017</a:t>
            </a:r>
          </a:p>
          <a:p>
            <a:r>
              <a:rPr lang="fi-FI" dirty="0"/>
              <a:t>Valokuvat © ELLI Early Learning oy</a:t>
            </a:r>
            <a:endParaRPr lang="en-US" dirty="0"/>
          </a:p>
        </p:txBody>
      </p:sp>
      <p:grpSp>
        <p:nvGrpSpPr>
          <p:cNvPr id="5" name="Ryhmä 4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7" name="Tekstiruutu 6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2</a:t>
              </a:r>
            </a:p>
          </p:txBody>
        </p:sp>
      </p:grp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93" y="4548621"/>
            <a:ext cx="1115873" cy="1115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809" y="4567597"/>
            <a:ext cx="1051275" cy="105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529" y="2573021"/>
            <a:ext cx="1051275" cy="105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73" y="2573021"/>
            <a:ext cx="1051275" cy="105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4327" y="4567598"/>
            <a:ext cx="1051275" cy="105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111" y="2058802"/>
            <a:ext cx="3047756" cy="304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01" y="2068286"/>
            <a:ext cx="1956129" cy="1956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isällön paikkamerkki 2"/>
          <p:cNvSpPr txBox="1">
            <a:spLocks/>
          </p:cNvSpPr>
          <p:nvPr/>
        </p:nvSpPr>
        <p:spPr>
          <a:xfrm>
            <a:off x="500620" y="5906470"/>
            <a:ext cx="7866140" cy="35696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Mitkä kuvat on tehty samasta otoksesta? Mistä sen voi nähdä?</a:t>
            </a:r>
          </a:p>
        </p:txBody>
      </p:sp>
    </p:spTree>
    <p:extLst>
      <p:ext uri="{BB962C8B-B14F-4D97-AF65-F5344CB8AC3E}">
        <p14:creationId xmlns:p14="http://schemas.microsoft.com/office/powerpoint/2010/main" val="236968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Ovatko kaikki kolmiot yhdenmuotoisia?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AutoShape 16"/>
          <p:cNvSpPr>
            <a:spLocks noChangeAspect="1" noChangeArrowheads="1" noTextEdit="1"/>
          </p:cNvSpPr>
          <p:nvPr/>
        </p:nvSpPr>
        <p:spPr bwMode="auto">
          <a:xfrm>
            <a:off x="1043331" y="1737361"/>
            <a:ext cx="6857436" cy="41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315130" y="1978296"/>
            <a:ext cx="2044176" cy="814288"/>
          </a:xfrm>
          <a:prstGeom prst="triangle">
            <a:avLst>
              <a:gd name="adj" fmla="val 8151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236692" y="3873390"/>
            <a:ext cx="992140" cy="1167659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228832" y="5067819"/>
            <a:ext cx="3700263" cy="526546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5116774" y="1957214"/>
            <a:ext cx="2130182" cy="1929710"/>
            <a:chOff x="8238" y="2482"/>
            <a:chExt cx="1387" cy="1256"/>
          </a:xfrm>
        </p:grpSpPr>
        <p:sp>
          <p:nvSpPr>
            <p:cNvPr id="19" name="AutoShape 5"/>
            <p:cNvSpPr>
              <a:spLocks noChangeShapeType="1"/>
            </p:cNvSpPr>
            <p:nvPr/>
          </p:nvSpPr>
          <p:spPr bwMode="auto">
            <a:xfrm>
              <a:off x="8238" y="3737"/>
              <a:ext cx="645" cy="1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AutoShape 4"/>
            <p:cNvSpPr>
              <a:spLocks noChangeShapeType="1"/>
            </p:cNvSpPr>
            <p:nvPr/>
          </p:nvSpPr>
          <p:spPr bwMode="auto">
            <a:xfrm flipV="1">
              <a:off x="8883" y="2482"/>
              <a:ext cx="742" cy="1255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AutoShape 3"/>
            <p:cNvSpPr>
              <a:spLocks noChangeShapeType="1"/>
            </p:cNvSpPr>
            <p:nvPr/>
          </p:nvSpPr>
          <p:spPr bwMode="auto">
            <a:xfrm flipV="1">
              <a:off x="8238" y="2482"/>
              <a:ext cx="1387" cy="1255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2" name="AutoShape 8"/>
          <p:cNvSpPr>
            <a:spLocks noChangeArrowheads="1"/>
          </p:cNvSpPr>
          <p:nvPr/>
        </p:nvSpPr>
        <p:spPr bwMode="auto">
          <a:xfrm flipH="1">
            <a:off x="6647858" y="3676025"/>
            <a:ext cx="990604" cy="1820087"/>
          </a:xfrm>
          <a:prstGeom prst="triangle">
            <a:avLst>
              <a:gd name="adj" fmla="val 8151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 rot="12335871">
            <a:off x="900964" y="2411135"/>
            <a:ext cx="2044176" cy="814288"/>
          </a:xfrm>
          <a:prstGeom prst="triangle">
            <a:avLst>
              <a:gd name="adj" fmla="val 8151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866121" y="3321905"/>
            <a:ext cx="1631637" cy="1167659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5" name="Ryhmä 24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26" name="Kuva 2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27" name="Tekstiruutu 26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3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Ovatko kaikki suorakulmiot yhdenmuotoisia?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AutoShape 16"/>
          <p:cNvSpPr>
            <a:spLocks noChangeAspect="1" noChangeArrowheads="1" noTextEdit="1"/>
          </p:cNvSpPr>
          <p:nvPr/>
        </p:nvSpPr>
        <p:spPr bwMode="auto">
          <a:xfrm>
            <a:off x="896815" y="1871564"/>
            <a:ext cx="7469945" cy="44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134164" y="2134041"/>
            <a:ext cx="520303" cy="12697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98821" y="2134041"/>
            <a:ext cx="1005473" cy="12697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5400000">
            <a:off x="4962652" y="2513190"/>
            <a:ext cx="520303" cy="7203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31787" y="3812611"/>
            <a:ext cx="1450491" cy="8716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59003" y="2393010"/>
            <a:ext cx="748903" cy="7405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34164" y="3809840"/>
            <a:ext cx="3218028" cy="10294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96815" y="5515575"/>
            <a:ext cx="5407269" cy="129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733631" y="2365168"/>
            <a:ext cx="520303" cy="7203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492338" y="3579149"/>
            <a:ext cx="2154017" cy="21936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-1540925" y="3987677"/>
            <a:ext cx="4117918" cy="19837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8" name="Ryhmä 17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19" name="Kuva 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20" name="Tekstiruutu 19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74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Ovatko kaikki neliöt yhdenmuotoisia?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5" name="Suorakulmio 4"/>
          <p:cNvSpPr/>
          <p:nvPr/>
        </p:nvSpPr>
        <p:spPr>
          <a:xfrm>
            <a:off x="1696915" y="2725615"/>
            <a:ext cx="703385" cy="720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3274256" y="2067925"/>
            <a:ext cx="1450731" cy="144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5964109" y="1011982"/>
            <a:ext cx="2224454" cy="2145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 rot="18861476">
            <a:off x="1696913" y="4470114"/>
            <a:ext cx="703385" cy="72097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 rot="18786700">
            <a:off x="3387131" y="4125865"/>
            <a:ext cx="1450731" cy="14419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 rot="18848585">
            <a:off x="5964109" y="3706878"/>
            <a:ext cx="2224454" cy="21453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" name="Ryhmä 14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16" name="Kuva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17" name="Tekstiruutu 16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57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Jäljennä neliöt vihkoosi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5376672"/>
            <a:ext cx="7543801" cy="89686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Jatka neliöiden sarjaa, jos tilaa riittää. </a:t>
            </a:r>
            <a:br>
              <a:rPr lang="fi-FI" dirty="0"/>
            </a:br>
            <a:r>
              <a:rPr lang="fi-FI" dirty="0"/>
              <a:t>Mittaa neliöiden pinta-alat. </a:t>
            </a:r>
            <a:br>
              <a:rPr lang="fi-FI" dirty="0"/>
            </a:br>
            <a:r>
              <a:rPr lang="fi-FI" dirty="0"/>
              <a:t>Käytä yksikkönä pikkuneliön pinta-alaa. Jatka myös mittalukujen jonoa.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grpSp>
        <p:nvGrpSpPr>
          <p:cNvPr id="5" name="Ryhmä 4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7" name="Tekstiruutu 6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6</a:t>
              </a:r>
            </a:p>
          </p:txBody>
        </p:sp>
      </p:grp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3154757" y="283464"/>
            <a:ext cx="2836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6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Jäljennä suorakulmiot vihkoosi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grpSp>
        <p:nvGrpSpPr>
          <p:cNvPr id="5" name="Ryhmä 4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7" name="Tekstiruutu 6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7</a:t>
              </a:r>
            </a:p>
          </p:txBody>
        </p:sp>
      </p:grp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60102" y="0"/>
            <a:ext cx="1623795" cy="6858000"/>
          </a:xfrm>
          <a:prstGeom prst="rect">
            <a:avLst/>
          </a:prstGeom>
        </p:spPr>
      </p:pic>
      <p:sp>
        <p:nvSpPr>
          <p:cNvPr id="10" name="Sisällön paikkamerkki 2"/>
          <p:cNvSpPr txBox="1">
            <a:spLocks/>
          </p:cNvSpPr>
          <p:nvPr/>
        </p:nvSpPr>
        <p:spPr>
          <a:xfrm>
            <a:off x="822959" y="5376672"/>
            <a:ext cx="7543801" cy="89686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Jatka suorakulmioiden sarjaa samalla tavalla. </a:t>
            </a:r>
            <a:br>
              <a:rPr lang="fi-FI" dirty="0"/>
            </a:br>
            <a:r>
              <a:rPr lang="fi-FI" dirty="0"/>
              <a:t>Mittaa niiden pinta-alat. </a:t>
            </a:r>
            <a:br>
              <a:rPr lang="fi-FI" dirty="0"/>
            </a:br>
            <a:r>
              <a:rPr lang="fi-FI" dirty="0"/>
              <a:t>Käytä yksikkönä pikkuneliön pinta-alaa. Jatka myös mittalukujen jonoa.</a:t>
            </a:r>
          </a:p>
        </p:txBody>
      </p:sp>
    </p:spTree>
    <p:extLst>
      <p:ext uri="{BB962C8B-B14F-4D97-AF65-F5344CB8AC3E}">
        <p14:creationId xmlns:p14="http://schemas.microsoft.com/office/powerpoint/2010/main" val="83480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Jäljennä </a:t>
            </a:r>
            <a:r>
              <a:rPr lang="fi-FI" dirty="0" err="1"/>
              <a:t>kuusikulmiot</a:t>
            </a:r>
            <a:r>
              <a:rPr lang="fi-FI" dirty="0"/>
              <a:t> vihkoosi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grpSp>
        <p:nvGrpSpPr>
          <p:cNvPr id="5" name="Ryhmä 4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7" name="Tekstiruutu 6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8</a:t>
              </a:r>
            </a:p>
          </p:txBody>
        </p:sp>
      </p:grpSp>
      <p:sp>
        <p:nvSpPr>
          <p:cNvPr id="9" name="Sisällön paikkamerkki 2"/>
          <p:cNvSpPr txBox="1">
            <a:spLocks/>
          </p:cNvSpPr>
          <p:nvPr/>
        </p:nvSpPr>
        <p:spPr>
          <a:xfrm>
            <a:off x="822959" y="5376672"/>
            <a:ext cx="7543801" cy="89686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Jatka tasokuvioiden sarjaa samalla tavalla. </a:t>
            </a:r>
            <a:br>
              <a:rPr lang="fi-FI" dirty="0"/>
            </a:br>
            <a:r>
              <a:rPr lang="fi-FI" dirty="0"/>
              <a:t>Mittaa niiden pinta-alat. </a:t>
            </a:r>
            <a:br>
              <a:rPr lang="fi-FI" dirty="0"/>
            </a:br>
            <a:r>
              <a:rPr lang="fi-FI" dirty="0"/>
              <a:t>Käytä yksikkönä pikkuneliön pinta-alaa. Jatka myös mittalukujen jonoa.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3131731" y="0"/>
            <a:ext cx="2880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0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Monikulmioita ja </a:t>
            </a:r>
            <a:br>
              <a:rPr lang="fi-FI" dirty="0"/>
            </a:br>
            <a:r>
              <a:rPr lang="fi-FI" dirty="0"/>
              <a:t>symmetrisiä kuvioita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7530" y="4762074"/>
            <a:ext cx="7946137" cy="154235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Alustalle tulevat monikulmiot ja nauharenkaan sisään symmetriset kuviot.</a:t>
            </a:r>
            <a:br>
              <a:rPr lang="fi-FI" dirty="0"/>
            </a:br>
            <a:r>
              <a:rPr lang="fi-FI" dirty="0"/>
              <a:t>Minne laittaisit yllä olevat kuviot? </a:t>
            </a:r>
          </a:p>
          <a:p>
            <a:r>
              <a:rPr lang="fi-FI" dirty="0"/>
              <a:t>Minne laittaisit suorakulmiot? Minne ympyrän? Minne kolmion, jonka kaksi sivua on yhtä pitkät? Tai kolmion, jonka kaikki sivut ovat eripituisia?</a:t>
            </a:r>
          </a:p>
          <a:p>
            <a:r>
              <a:rPr lang="fi-FI" dirty="0"/>
              <a:t>Mitä yhteistä on kaikilla niillä kuvioilla, jotka ovat samassa paikassa?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grpSp>
        <p:nvGrpSpPr>
          <p:cNvPr id="5" name="Ryhmä 4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7" name="Tekstiruutu 6"/>
            <p:cNvSpPr txBox="1"/>
            <p:nvPr/>
          </p:nvSpPr>
          <p:spPr>
            <a:xfrm>
              <a:off x="8669867" y="5935100"/>
              <a:ext cx="39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9</a:t>
              </a:r>
            </a:p>
          </p:txBody>
        </p:sp>
      </p:grp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/>
          <a:srcRect t="3232"/>
          <a:stretch/>
        </p:blipFill>
        <p:spPr>
          <a:xfrm>
            <a:off x="566928" y="1803155"/>
            <a:ext cx="7973568" cy="2958919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731520" y="32014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947672" y="261983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691640" y="40735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084237" y="41483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4096512" y="33850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5376672" y="32676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f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5298102" y="41407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6919299" y="4175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376499" y="2804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140934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Matematiikkaa 3b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B61B9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157</Words>
  <Application>Microsoft Office PowerPoint</Application>
  <PresentationFormat>Näytössä katseltava diaesitys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</vt:lpstr>
      <vt:lpstr>Matematiikkaa 3b</vt:lpstr>
      <vt:lpstr>Osmo</vt:lpstr>
      <vt:lpstr>Ovatko kaikki kolmiot yhdenmuotoisia?</vt:lpstr>
      <vt:lpstr>Ovatko kaikki suorakulmiot yhdenmuotoisia?</vt:lpstr>
      <vt:lpstr>Ovatko kaikki neliöt yhdenmuotoisia?</vt:lpstr>
      <vt:lpstr>Jäljennä neliöt vihkoosi</vt:lpstr>
      <vt:lpstr>Jäljennä suorakulmiot vihkoosi</vt:lpstr>
      <vt:lpstr>Jäljennä kuusikulmiot vihkoosi</vt:lpstr>
      <vt:lpstr>Monikulmioita ja  symmetrisiä kuvioita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anni.lampinen@espoonmatikkamaa.fi</cp:lastModifiedBy>
  <cp:revision>125</cp:revision>
  <dcterms:created xsi:type="dcterms:W3CDTF">2015-07-16T12:32:17Z</dcterms:created>
  <dcterms:modified xsi:type="dcterms:W3CDTF">2017-02-15T08:20:59Z</dcterms:modified>
</cp:coreProperties>
</file>