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364" r:id="rId2"/>
    <p:sldId id="334" r:id="rId3"/>
    <p:sldId id="337" r:id="rId4"/>
    <p:sldId id="345" r:id="rId5"/>
    <p:sldId id="34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6535" autoAdjust="0"/>
  </p:normalViewPr>
  <p:slideViewPr>
    <p:cSldViewPr snapToGrid="0">
      <p:cViewPr varScale="1">
        <p:scale>
          <a:sx n="94" d="100"/>
          <a:sy n="94" d="100"/>
        </p:scale>
        <p:origin x="18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18.2.2017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18.2.2017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385668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7697-E22B-452C-9BC0-4EF39A5722C9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314-4D23-4AD1-8C0A-FB861A57886D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5BEC-F6FA-424B-9F03-E73EDDDBEF73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B18-0111-4328-A1A3-CAB7F271ABBF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9E1D-7311-46BC-B549-0CD4038220E6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5797-E62F-4981-B286-113DBAC3316D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468-84C0-4793-9CFE-572631F7D06A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D3BA-1831-4E80-BE71-BA88545B4441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3DBF-4F14-424C-9C8B-AE5271B7F20E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B5C6D1-6B63-42EA-A3AD-CECA9C9D42AA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DC3-8A7F-420C-BF70-DCB1CE4EF69E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6C81DE-8E39-4583-90DD-CB445065F154}" type="datetime1">
              <a:rPr lang="fi-FI" smtClean="0"/>
              <a:t>18.2.2017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3b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Murtoluvut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670773" y="1707487"/>
            <a:ext cx="758952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4" name="Kuva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881" y="2744029"/>
            <a:ext cx="2007507" cy="2031463"/>
          </a:xfrm>
          <a:prstGeom prst="rect">
            <a:avLst/>
          </a:prstGeom>
        </p:spPr>
      </p:pic>
      <p:pic>
        <p:nvPicPr>
          <p:cNvPr id="45" name="Kuva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857" y="2719138"/>
            <a:ext cx="2060210" cy="2060210"/>
          </a:xfrm>
          <a:prstGeom prst="rect">
            <a:avLst/>
          </a:prstGeom>
        </p:spPr>
      </p:pic>
      <p:pic>
        <p:nvPicPr>
          <p:cNvPr id="46" name="Kuva 4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07" y="322499"/>
            <a:ext cx="2378864" cy="2391816"/>
          </a:xfrm>
          <a:prstGeom prst="rect">
            <a:avLst/>
          </a:prstGeom>
        </p:spPr>
      </p:pic>
      <p:pic>
        <p:nvPicPr>
          <p:cNvPr id="47" name="Kuva 4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172" y="270520"/>
            <a:ext cx="2521337" cy="24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Jaetaan suklaalevy </a:t>
            </a:r>
            <a:br>
              <a:rPr lang="fi-FI" dirty="0"/>
            </a:br>
            <a:r>
              <a:rPr lang="fi-FI" dirty="0"/>
              <a:t>yhtä suuriin osiin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05279" y="4336883"/>
            <a:ext cx="2397761" cy="342752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fi-FI" sz="1600" dirty="0"/>
              <a:t>Yksi kokonainen suklaalevy.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79" y="2353734"/>
            <a:ext cx="2258568" cy="194767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662" y="2361779"/>
            <a:ext cx="914400" cy="113385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75" y="2361779"/>
            <a:ext cx="896112" cy="1975104"/>
          </a:xfrm>
          <a:prstGeom prst="rect">
            <a:avLst/>
          </a:prstGeom>
        </p:spPr>
      </p:pic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18" name="Sisällön paikkamerkki 2"/>
          <p:cNvSpPr txBox="1">
            <a:spLocks/>
          </p:cNvSpPr>
          <p:nvPr/>
        </p:nvSpPr>
        <p:spPr>
          <a:xfrm>
            <a:off x="4178299" y="4324064"/>
            <a:ext cx="1541781" cy="552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Font typeface="Calibri" panose="020F0502020204030204" pitchFamily="34" charset="0"/>
              <a:buNone/>
            </a:pPr>
            <a:r>
              <a:rPr lang="fi-FI" sz="1600" dirty="0"/>
              <a:t>Yksi kolmasosa </a:t>
            </a:r>
            <a:br>
              <a:rPr lang="fi-FI" sz="1600" dirty="0"/>
            </a:br>
            <a:r>
              <a:rPr lang="fi-FI" sz="1600" dirty="0"/>
              <a:t>suklaalevystä.</a:t>
            </a:r>
          </a:p>
        </p:txBody>
      </p:sp>
      <p:sp>
        <p:nvSpPr>
          <p:cNvPr id="19" name="Sisällön paikkamerkki 2"/>
          <p:cNvSpPr txBox="1">
            <a:spLocks/>
          </p:cNvSpPr>
          <p:nvPr/>
        </p:nvSpPr>
        <p:spPr>
          <a:xfrm>
            <a:off x="6109595" y="4324064"/>
            <a:ext cx="1541781" cy="552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Font typeface="Calibri" panose="020F0502020204030204" pitchFamily="34" charset="0"/>
              <a:buNone/>
            </a:pPr>
            <a:r>
              <a:rPr lang="fi-FI" sz="1600" dirty="0"/>
              <a:t>Yksi kuudesosa </a:t>
            </a:r>
            <a:br>
              <a:rPr lang="fi-FI" sz="1600" dirty="0"/>
            </a:br>
            <a:r>
              <a:rPr lang="fi-FI" sz="1600" dirty="0"/>
              <a:t>suklaalevystä.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22" name="Tekstiruutu 21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9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Kokonainen ja puolikas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2120064"/>
            <a:ext cx="3048001" cy="691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Tämä on puolikas. 	</a:t>
            </a:r>
            <a:br>
              <a:rPr lang="fi-FI" dirty="0"/>
            </a:br>
            <a:r>
              <a:rPr lang="fi-FI" dirty="0"/>
              <a:t>Mikä on kokonainen?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04944"/>
              </p:ext>
            </p:extLst>
          </p:nvPr>
        </p:nvGraphicFramePr>
        <p:xfrm>
          <a:off x="822959" y="2993159"/>
          <a:ext cx="1573164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05895"/>
              </p:ext>
            </p:extLst>
          </p:nvPr>
        </p:nvGraphicFramePr>
        <p:xfrm>
          <a:off x="5328428" y="3012815"/>
          <a:ext cx="1573164" cy="1097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19276"/>
              </p:ext>
            </p:extLst>
          </p:nvPr>
        </p:nvGraphicFramePr>
        <p:xfrm>
          <a:off x="7412213" y="3012815"/>
          <a:ext cx="786582" cy="1097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55132"/>
              </p:ext>
            </p:extLst>
          </p:nvPr>
        </p:nvGraphicFramePr>
        <p:xfrm>
          <a:off x="2764639" y="4087052"/>
          <a:ext cx="1573164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71344"/>
              </p:ext>
            </p:extLst>
          </p:nvPr>
        </p:nvGraphicFramePr>
        <p:xfrm>
          <a:off x="2764639" y="2993159"/>
          <a:ext cx="1573164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5328428" y="2093471"/>
            <a:ext cx="1966285" cy="7257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i-FI" dirty="0"/>
              <a:t>Tämä on yksi.</a:t>
            </a:r>
            <a:br>
              <a:rPr lang="fi-FI" dirty="0"/>
            </a:br>
            <a:r>
              <a:rPr lang="fi-FI" dirty="0"/>
              <a:t>Mikä on puolikas</a:t>
            </a:r>
            <a:r>
              <a:rPr lang="fi-FI" sz="2400" dirty="0"/>
              <a:t>?</a:t>
            </a:r>
            <a:r>
              <a:rPr lang="fi-FI" dirty="0"/>
              <a:t>	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i-FI" dirty="0"/>
          </a:p>
          <a:p>
            <a:pPr marL="0" indent="0">
              <a:buFont typeface="Calibri" panose="020F0502020204030204" pitchFamily="34" charset="0"/>
              <a:buNone/>
            </a:pPr>
            <a:endParaRPr lang="fi-FI" dirty="0"/>
          </a:p>
          <a:p>
            <a:pPr marL="0" indent="0">
              <a:buFont typeface="Calibri" panose="020F0502020204030204" pitchFamily="34" charset="0"/>
              <a:buNone/>
            </a:pPr>
            <a:endParaRPr lang="fi-FI" dirty="0"/>
          </a:p>
        </p:txBody>
      </p:sp>
      <p:grpSp>
        <p:nvGrpSpPr>
          <p:cNvPr id="15" name="Ryhmä 1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17" name="Tekstiruutu 1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4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Useampi yhtä suuri osa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3648534"/>
            <a:ext cx="7543801" cy="200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    </a:t>
            </a:r>
          </a:p>
          <a:p>
            <a:pPr marL="0" indent="0">
              <a:buNone/>
            </a:pPr>
            <a:r>
              <a:rPr lang="fi-FI" b="1" dirty="0"/>
              <a:t>Murtolukumerkintä</a:t>
            </a:r>
            <a:r>
              <a:rPr lang="fi-FI" dirty="0"/>
              <a:t>  </a:t>
            </a:r>
          </a:p>
          <a:p>
            <a:pPr marL="0" indent="0">
              <a:buNone/>
            </a:pPr>
            <a:r>
              <a:rPr lang="fi-FI" dirty="0"/>
              <a:t>Kaksi palaa kolmesta yhtä suuresta palasta.</a:t>
            </a:r>
          </a:p>
          <a:p>
            <a:pPr marL="0" indent="0">
              <a:buNone/>
            </a:pPr>
            <a:r>
              <a:rPr lang="fi-FI" dirty="0"/>
              <a:t>Kaksi kolmasosaa suklaasta.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084" y="2109319"/>
            <a:ext cx="2781153" cy="19221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" y="2423700"/>
            <a:ext cx="3457883" cy="1027422"/>
          </a:xfrm>
          <a:prstGeom prst="rect">
            <a:avLst/>
          </a:prstGeom>
        </p:spPr>
      </p:pic>
      <p:grpSp>
        <p:nvGrpSpPr>
          <p:cNvPr id="9" name="Ryhmä 8"/>
          <p:cNvGrpSpPr/>
          <p:nvPr/>
        </p:nvGrpSpPr>
        <p:grpSpPr>
          <a:xfrm>
            <a:off x="3121004" y="3860909"/>
            <a:ext cx="302341" cy="650826"/>
            <a:chOff x="3405484" y="3590422"/>
            <a:chExt cx="302341" cy="650826"/>
          </a:xfrm>
        </p:grpSpPr>
        <p:cxnSp>
          <p:nvCxnSpPr>
            <p:cNvPr id="8" name="Suora yhdysviiva 7"/>
            <p:cNvCxnSpPr/>
            <p:nvPr/>
          </p:nvCxnSpPr>
          <p:spPr>
            <a:xfrm>
              <a:off x="3450957" y="3924657"/>
              <a:ext cx="218768" cy="4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Ryhmä 6"/>
            <p:cNvGrpSpPr/>
            <p:nvPr/>
          </p:nvGrpSpPr>
          <p:grpSpPr>
            <a:xfrm>
              <a:off x="3405484" y="3590422"/>
              <a:ext cx="302341" cy="650826"/>
              <a:chOff x="2877164" y="3844422"/>
              <a:chExt cx="302341" cy="650826"/>
            </a:xfrm>
          </p:grpSpPr>
          <p:sp>
            <p:nvSpPr>
              <p:cNvPr id="10" name="Tekstiruutu 9"/>
              <p:cNvSpPr txBox="1"/>
              <p:nvPr/>
            </p:nvSpPr>
            <p:spPr>
              <a:xfrm>
                <a:off x="2884538" y="3844422"/>
                <a:ext cx="294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b="1" dirty="0"/>
                  <a:t>2</a:t>
                </a:r>
              </a:p>
            </p:txBody>
          </p:sp>
          <p:sp>
            <p:nvSpPr>
              <p:cNvPr id="11" name="Tekstiruutu 10"/>
              <p:cNvSpPr txBox="1"/>
              <p:nvPr/>
            </p:nvSpPr>
            <p:spPr>
              <a:xfrm>
                <a:off x="2877164" y="4095138"/>
                <a:ext cx="294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b="1" dirty="0"/>
                  <a:t>3</a:t>
                </a:r>
              </a:p>
            </p:txBody>
          </p:sp>
        </p:grpSp>
      </p:grp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15" name="Ryhmä 1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17" name="Tekstiruutu 1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50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moninkertainen ja kuinka suuri osa?</a:t>
            </a:r>
            <a:endParaRPr lang="fi-FI" sz="3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9" y="2268859"/>
            <a:ext cx="2099684" cy="1604664"/>
          </a:xfrm>
          <a:prstGeom prst="rect">
            <a:avLst/>
          </a:prstGeom>
        </p:spPr>
      </p:pic>
      <p:grpSp>
        <p:nvGrpSpPr>
          <p:cNvPr id="27" name="Ryhmä 26"/>
          <p:cNvGrpSpPr/>
          <p:nvPr/>
        </p:nvGrpSpPr>
        <p:grpSpPr>
          <a:xfrm>
            <a:off x="4311887" y="2362445"/>
            <a:ext cx="969860" cy="1436475"/>
            <a:chOff x="3604680" y="2352953"/>
            <a:chExt cx="969860" cy="1436475"/>
          </a:xfrm>
        </p:grpSpPr>
        <p:sp>
          <p:nvSpPr>
            <p:cNvPr id="6" name="Suorakulmio 5"/>
            <p:cNvSpPr/>
            <p:nvPr/>
          </p:nvSpPr>
          <p:spPr>
            <a:xfrm>
              <a:off x="3604680" y="2352953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3604681" y="2835272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3604680" y="3312350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4088935" y="3312350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4090285" y="2835272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4088934" y="2355721"/>
              <a:ext cx="484255" cy="4770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6478451" y="4712360"/>
            <a:ext cx="968510" cy="477078"/>
            <a:chOff x="6480808" y="4405022"/>
            <a:chExt cx="968510" cy="477078"/>
          </a:xfrm>
        </p:grpSpPr>
        <p:sp>
          <p:nvSpPr>
            <p:cNvPr id="12" name="Suorakulmio 11"/>
            <p:cNvSpPr/>
            <p:nvPr/>
          </p:nvSpPr>
          <p:spPr>
            <a:xfrm>
              <a:off x="6480808" y="4405022"/>
              <a:ext cx="484255" cy="4770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6965063" y="4405022"/>
              <a:ext cx="484255" cy="4770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Alatunnisteen paikkamerk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3" name="Ryhmä 2"/>
          <p:cNvGrpSpPr/>
          <p:nvPr/>
        </p:nvGrpSpPr>
        <p:grpSpPr>
          <a:xfrm>
            <a:off x="6478451" y="2416381"/>
            <a:ext cx="484256" cy="1436475"/>
            <a:chOff x="5514760" y="2352953"/>
            <a:chExt cx="484256" cy="1436475"/>
          </a:xfrm>
        </p:grpSpPr>
        <p:sp>
          <p:nvSpPr>
            <p:cNvPr id="19" name="Suorakulmio 18"/>
            <p:cNvSpPr/>
            <p:nvPr/>
          </p:nvSpPr>
          <p:spPr>
            <a:xfrm>
              <a:off x="5514760" y="2352953"/>
              <a:ext cx="484255" cy="47707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5514761" y="2835272"/>
              <a:ext cx="484255" cy="47707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5514760" y="3312350"/>
              <a:ext cx="484255" cy="47707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" name="Ryhmä 25"/>
          <p:cNvGrpSpPr/>
          <p:nvPr/>
        </p:nvGrpSpPr>
        <p:grpSpPr>
          <a:xfrm rot="5400000">
            <a:off x="4615542" y="4024871"/>
            <a:ext cx="484256" cy="1910932"/>
            <a:chOff x="6769675" y="3255723"/>
            <a:chExt cx="484256" cy="1910932"/>
          </a:xfrm>
          <a:solidFill>
            <a:srgbClr val="7030A0"/>
          </a:solidFill>
        </p:grpSpPr>
        <p:sp>
          <p:nvSpPr>
            <p:cNvPr id="22" name="Suorakulmio 21"/>
            <p:cNvSpPr/>
            <p:nvPr/>
          </p:nvSpPr>
          <p:spPr>
            <a:xfrm>
              <a:off x="6769675" y="3730180"/>
              <a:ext cx="484255" cy="4770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6769676" y="4212499"/>
              <a:ext cx="484255" cy="4770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6769675" y="4689577"/>
              <a:ext cx="484255" cy="4770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6769675" y="3255723"/>
              <a:ext cx="484255" cy="4770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" name="Ryhmä 27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29" name="Kuva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30" name="Tekstiruutu 29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0136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atematiikkaa 3b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C88C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88</Words>
  <Application>Microsoft Office PowerPoint</Application>
  <PresentationFormat>Näytössä katseltava diaesitys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</vt:lpstr>
      <vt:lpstr>Matematiikkaa 3b</vt:lpstr>
      <vt:lpstr>Jaetaan suklaalevy  yhtä suuriin osiin</vt:lpstr>
      <vt:lpstr>Kokonainen ja puolikas</vt:lpstr>
      <vt:lpstr>Useampi yhtä suuri osa</vt:lpstr>
      <vt:lpstr>Kuinka moninkertainen ja kuinka suuri osa?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anni.lampinen@espoonmatikkamaa.fi</cp:lastModifiedBy>
  <cp:revision>192</cp:revision>
  <dcterms:created xsi:type="dcterms:W3CDTF">2015-07-16T12:32:17Z</dcterms:created>
  <dcterms:modified xsi:type="dcterms:W3CDTF">2017-02-18T06:03:09Z</dcterms:modified>
</cp:coreProperties>
</file>