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61" r:id="rId1"/>
  </p:sldMasterIdLst>
  <p:notesMasterIdLst>
    <p:notesMasterId r:id="rId10"/>
  </p:notesMasterIdLst>
  <p:handoutMasterIdLst>
    <p:handoutMasterId r:id="rId11"/>
  </p:handoutMasterIdLst>
  <p:sldIdLst>
    <p:sldId id="257" r:id="rId2"/>
    <p:sldId id="283" r:id="rId3"/>
    <p:sldId id="271" r:id="rId4"/>
    <p:sldId id="274" r:id="rId5"/>
    <p:sldId id="275" r:id="rId6"/>
    <p:sldId id="273" r:id="rId7"/>
    <p:sldId id="269" r:id="rId8"/>
    <p:sldId id="272" r:id="rId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6621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16" autoAdjust="0"/>
    <p:restoredTop sz="94660"/>
  </p:normalViewPr>
  <p:slideViewPr>
    <p:cSldViewPr snapToGrid="0">
      <p:cViewPr varScale="1">
        <p:scale>
          <a:sx n="113" d="100"/>
          <a:sy n="113" d="100"/>
        </p:scale>
        <p:origin x="122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54" d="100"/>
          <a:sy n="54" d="100"/>
        </p:scale>
        <p:origin x="2820" y="7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fi-FI" smtClean="0"/>
              <a:t>Matematiikkaa 3 a</a:t>
            </a:r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CD45353-1F76-420A-AC5D-D0BBB0464E36}" type="datetimeFigureOut">
              <a:rPr lang="fi-FI" smtClean="0"/>
              <a:t>9.8.2016</a:t>
            </a:fld>
            <a:endParaRPr lang="fi-FI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fi-FI" smtClean="0"/>
              <a:t>© Varga-Neményi ry</a:t>
            </a:r>
            <a:endParaRPr lang="fi-FI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F23F0A2-25AF-4A3B-ACAF-60035A349D16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009825101"/>
      </p:ext>
    </p:extLst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DF3BEC7-BD03-43B0-8772-302C3931CB5C}" type="datetimeFigureOut">
              <a:rPr lang="fi-FI" smtClean="0"/>
              <a:t>9.8.2016</a:t>
            </a:fld>
            <a:endParaRPr lang="fi-FI"/>
          </a:p>
        </p:txBody>
      </p:sp>
      <p:sp>
        <p:nvSpPr>
          <p:cNvPr id="4" name="Dian kuvan paikkamerkki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i-FI"/>
          </a:p>
        </p:txBody>
      </p:sp>
      <p:sp>
        <p:nvSpPr>
          <p:cNvPr id="5" name="Huomautusten paikkamerkki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fi-FI" smtClean="0"/>
              <a:t>© Varga-Neményi ry</a:t>
            </a:r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E621096-9700-4748-A5F8-C68D204D64C7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575873911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621096-9700-4748-A5F8-C68D204D64C7}" type="slidenum">
              <a:rPr lang="fi-FI" smtClean="0"/>
              <a:t>1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© Varga-Neményi ry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09766241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fi-FI" smtClean="0"/>
              <a:t>© Varga-Neményi ry</a:t>
            </a:r>
            <a:endParaRPr lang="fi-FI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E621096-9700-4748-A5F8-C68D204D64C7}" type="slidenum">
              <a:rPr lang="fi-FI" smtClean="0"/>
              <a:t>2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5763185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2960" y="758952"/>
            <a:ext cx="75438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5038" y="4455621"/>
            <a:ext cx="75438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fi-FI" smtClean="0"/>
              <a:t>Muokkaa alaotsikon perustyyliä napsautt.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E1459C-D88C-46D1-BE5F-8A945CDB60B9}" type="datetime1">
              <a:rPr lang="en-US" smtClean="0"/>
              <a:t>8/9/2016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Matematiikkaa 3a, Lukualue 0-1000                                                                                     © Varga–Neményi ry 2016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181108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BC2746-0ED7-48A5-B0A5-2533B8432E32}" type="datetime1">
              <a:rPr lang="en-US" smtClean="0"/>
              <a:t>8/9/2016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Matematiikkaa 3a, Lukualue 0-1000                                                                                     © Varga–Neményi ry 2016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80562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414779"/>
            <a:ext cx="1971675" cy="5757421"/>
          </a:xfrm>
        </p:spPr>
        <p:txBody>
          <a:bodyPr vert="eaVert"/>
          <a:lstStyle/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414779"/>
            <a:ext cx="5800725" cy="5757420"/>
          </a:xfrm>
        </p:spPr>
        <p:txBody>
          <a:bodyPr vert="eaVert" lIns="45720" tIns="0" rIns="45720" bIns="0"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DB4183-6F90-41F1-986B-B0A4476E8643}" type="datetime1">
              <a:rPr lang="en-US" smtClean="0"/>
              <a:t>8/9/2016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Matematiikkaa 3a, Lukualue 0-1000                                                                                     © Varga–Neményi ry 2016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72324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855130-5B77-4564-B1C8-5C530F0C0E8B}" type="datetime1">
              <a:rPr lang="en-US" smtClean="0"/>
              <a:t>8/9/2016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Matematiikkaa 3a, Lukualue 0-1000                                                                                     © Varga–Neményi ry 2016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3E31D-E2AB-40D1-8B51-AFA5AFEF393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33139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758952"/>
            <a:ext cx="75438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4453128"/>
            <a:ext cx="75438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8DE683-A3B3-4287-9314-2EE6029E7469}" type="datetime1">
              <a:rPr lang="en-US" smtClean="0"/>
              <a:t>8/9/2016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Matematiikkaa 3a, Lukualue 0-1000                                                                                     © Varga–Neményi ry 2016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634261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845734"/>
            <a:ext cx="3703320" cy="4023360"/>
          </a:xfrm>
        </p:spPr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440" y="1845736"/>
            <a:ext cx="3703320" cy="4023359"/>
          </a:xfrm>
        </p:spPr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81F563-B9CF-4DA2-A4D1-AE76D4439144}" type="datetime1">
              <a:rPr lang="en-US" smtClean="0"/>
              <a:t>8/9/2016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Matematiikkaa 3a, Lukualue 0-1000                                                                                     © Varga–Neményi ry 2016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82303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2960" y="2582334"/>
            <a:ext cx="3703320" cy="3286760"/>
          </a:xfrm>
        </p:spPr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6344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2582334"/>
            <a:ext cx="3703320" cy="3286760"/>
          </a:xfrm>
        </p:spPr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C6BDFF-3823-458D-8D6C-2E57D9F5F789}" type="datetime1">
              <a:rPr lang="en-US" smtClean="0"/>
              <a:t>8/9/2016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Matematiikkaa 3a, Lukualue 0-1000                                                                                     © Varga–Neményi ry 2016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54738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F1012E-67F2-4A9B-BB7D-D87D0462FDE9}" type="datetime1">
              <a:rPr lang="en-US" smtClean="0"/>
              <a:t>8/9/2016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Matematiikkaa 3a, Lukualue 0-1000                                                                                     © Varga–Neményi ry 2016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66417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E2452D-9301-4D5E-A152-D0B6D92874C6}" type="datetime1">
              <a:rPr lang="en-US" smtClean="0"/>
              <a:t>8/9/2016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fi-FI" smtClean="0"/>
              <a:t>Matematiikkaa 3a, Lukualue 0-1000                                                                                     © Varga–Neményi ry 2016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7737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tsiko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3" y="0"/>
            <a:ext cx="3038093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3030053" y="0"/>
            <a:ext cx="48006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594359"/>
            <a:ext cx="24003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60237" y="731520"/>
            <a:ext cx="5009393" cy="5257800"/>
          </a:xfrm>
        </p:spPr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2926080"/>
            <a:ext cx="24003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49134" y="6459786"/>
            <a:ext cx="1963883" cy="365125"/>
          </a:xfrm>
        </p:spPr>
        <p:txBody>
          <a:bodyPr/>
          <a:lstStyle>
            <a:lvl1pPr algn="l">
              <a:defRPr/>
            </a:lvl1pPr>
          </a:lstStyle>
          <a:p>
            <a:fld id="{04082AB0-9E54-4C4B-AF61-192D1566DB6A}" type="datetime1">
              <a:rPr lang="en-US" smtClean="0"/>
              <a:t>8/9/2016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600450" y="6459786"/>
            <a:ext cx="348615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fi-FI" smtClean="0"/>
              <a:t>Matematiikkaa 3a, Lukualue 0-1000                                                                                     © Varga–Neményi ry 2016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84107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tsiko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9141619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2" y="491507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5074920"/>
            <a:ext cx="7589520" cy="822960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" y="0"/>
            <a:ext cx="9143989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i-FI" smtClean="0"/>
              <a:t>Lisää kuva napsauttamalla kuvaketta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2959" y="5907024"/>
            <a:ext cx="7589520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D90A91-30C1-45AB-8BC8-A0AB78CA6281}" type="datetime1">
              <a:rPr lang="en-US" smtClean="0"/>
              <a:t>8/9/2016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Matematiikkaa 3a, Lukualue 0-1000                                                                                     © Varga–Neményi ry 2016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40967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6400800"/>
            <a:ext cx="9144001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5"/>
            <a:ext cx="9144001" cy="6599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59" y="1845734"/>
            <a:ext cx="7543801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2961" y="6459786"/>
            <a:ext cx="18542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F8A443D1-6808-4D26-8D9E-4B0E818E0D21}" type="datetime1">
              <a:rPr lang="en-US" smtClean="0"/>
              <a:t>8/9/2016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64639" y="6459786"/>
            <a:ext cx="36171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r>
              <a:rPr lang="fi-FI" smtClean="0"/>
              <a:t>Matematiikkaa 3a, Lukualue 0-1000                                                                                     © Varga–Neményi ry 2016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425344" y="6459786"/>
            <a:ext cx="98401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895149" y="1737845"/>
            <a:ext cx="74752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418955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hf sldNum="0" hdr="0" dt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tif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7.tiff"/><Relationship Id="rId7" Type="http://schemas.openxmlformats.org/officeDocument/2006/relationships/image" Target="../media/image11.tiff"/><Relationship Id="rId2" Type="http://schemas.openxmlformats.org/officeDocument/2006/relationships/image" Target="../media/image6.tif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tiff"/><Relationship Id="rId5" Type="http://schemas.openxmlformats.org/officeDocument/2006/relationships/image" Target="../media/image9.tiff"/><Relationship Id="rId4" Type="http://schemas.openxmlformats.org/officeDocument/2006/relationships/image" Target="../media/image8.tiff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tiff"/><Relationship Id="rId3" Type="http://schemas.openxmlformats.org/officeDocument/2006/relationships/image" Target="../media/image13.tiff"/><Relationship Id="rId7" Type="http://schemas.openxmlformats.org/officeDocument/2006/relationships/image" Target="../media/image17.tiff"/><Relationship Id="rId12" Type="http://schemas.openxmlformats.org/officeDocument/2006/relationships/image" Target="../media/image4.png"/><Relationship Id="rId2" Type="http://schemas.openxmlformats.org/officeDocument/2006/relationships/image" Target="../media/image12.tif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tiff"/><Relationship Id="rId11" Type="http://schemas.openxmlformats.org/officeDocument/2006/relationships/image" Target="../media/image21.tiff"/><Relationship Id="rId5" Type="http://schemas.openxmlformats.org/officeDocument/2006/relationships/image" Target="../media/image15.tiff"/><Relationship Id="rId10" Type="http://schemas.openxmlformats.org/officeDocument/2006/relationships/image" Target="../media/image20.tiff"/><Relationship Id="rId4" Type="http://schemas.openxmlformats.org/officeDocument/2006/relationships/image" Target="../media/image14.tiff"/><Relationship Id="rId9" Type="http://schemas.openxmlformats.org/officeDocument/2006/relationships/image" Target="../media/image19.tif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3.tif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z="5400" dirty="0" smtClean="0"/>
              <a:t>Matematiikkaa 3a</a:t>
            </a:r>
            <a:endParaRPr lang="fi-FI" sz="5400" dirty="0"/>
          </a:p>
        </p:txBody>
      </p:sp>
      <p:pic>
        <p:nvPicPr>
          <p:cNvPr id="5" name="Kuvan paikkamerkki 4"/>
          <p:cNvPicPr>
            <a:picLocks noGrp="1" noChangeAspect="1"/>
          </p:cNvPicPr>
          <p:nvPr>
            <p:ph type="pic" idx="1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/>
        <p:txBody>
          <a:bodyPr>
            <a:normAutofit fontScale="70000" lnSpcReduction="20000"/>
          </a:bodyPr>
          <a:lstStyle/>
          <a:p>
            <a:r>
              <a:rPr lang="fi-FI" sz="3200" dirty="0" smtClean="0"/>
              <a:t>Lukualue </a:t>
            </a:r>
            <a:r>
              <a:rPr lang="fi-FI" sz="3200" dirty="0" smtClean="0"/>
              <a:t>0–1000</a:t>
            </a:r>
          </a:p>
          <a:p>
            <a:r>
              <a:rPr lang="fi-FI" sz="3200" dirty="0" smtClean="0"/>
              <a:t>1. osa</a:t>
            </a:r>
            <a:r>
              <a:rPr lang="fi-FI" sz="3200" dirty="0" smtClean="0"/>
              <a:t> </a:t>
            </a:r>
            <a:endParaRPr lang="fi-FI" sz="3200" dirty="0"/>
          </a:p>
        </p:txBody>
      </p:sp>
      <p:pic>
        <p:nvPicPr>
          <p:cNvPr id="6" name="Kuva 5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46311" y="5897880"/>
            <a:ext cx="3145289" cy="792370"/>
          </a:xfrm>
          <a:prstGeom prst="rect">
            <a:avLst/>
          </a:prstGeom>
        </p:spPr>
      </p:pic>
      <p:sp>
        <p:nvSpPr>
          <p:cNvPr id="7" name="Alatunnisteen paikkamerkki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Matematiikkaa 3a, Lukualue 0-1000                                                                                     © Varga–Neményi ry 2016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50220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Laske suurin piirtein</a:t>
            </a:r>
            <a:endParaRPr lang="fi-FI" dirty="0"/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822960" y="1947333"/>
            <a:ext cx="3703320" cy="3921761"/>
          </a:xfrm>
        </p:spPr>
        <p:txBody>
          <a:bodyPr>
            <a:normAutofit lnSpcReduction="10000"/>
          </a:bodyPr>
          <a:lstStyle/>
          <a:p>
            <a:pPr lvl="0"/>
            <a:r>
              <a:rPr lang="fi-FI" dirty="0" smtClean="0"/>
              <a:t>Arvioi </a:t>
            </a:r>
            <a:r>
              <a:rPr lang="fi-FI" dirty="0"/>
              <a:t>suunnilleen, kuinka monta pikkukuutiota on luokan värisauvasarjoissa. Laske ensin, kuinka monta on neljässä sarjassa ja laske tällaisina ”annoksina”.</a:t>
            </a:r>
            <a:endParaRPr lang="fi-FI" b="1" dirty="0"/>
          </a:p>
          <a:p>
            <a:pPr lvl="0"/>
            <a:r>
              <a:rPr lang="fi-FI" dirty="0"/>
              <a:t>Arvioi, onko luokassa yli vai alle tuhat loogista palaa. Yhdessä sarjassa on 48 palaa, sen voi laskea noin viitenäkymmenenä.</a:t>
            </a:r>
            <a:endParaRPr lang="fi-FI" b="1" dirty="0"/>
          </a:p>
          <a:p>
            <a:pPr lvl="0"/>
            <a:r>
              <a:rPr lang="fi-FI" dirty="0" smtClean="0"/>
              <a:t>Mittaa </a:t>
            </a:r>
            <a:r>
              <a:rPr lang="fi-FI" dirty="0"/>
              <a:t>aikaa: kuinka monessa sekunnissa pystyt luettelemaan luvut nollasta tuhanteen. Sano jokainen luku ääneen</a:t>
            </a:r>
            <a:r>
              <a:rPr lang="fi-FI" dirty="0" smtClean="0"/>
              <a:t>.</a:t>
            </a:r>
            <a:endParaRPr lang="fi-FI" b="1" dirty="0"/>
          </a:p>
          <a:p>
            <a:endParaRPr lang="fi-FI" dirty="0"/>
          </a:p>
        </p:txBody>
      </p:sp>
      <p:sp>
        <p:nvSpPr>
          <p:cNvPr id="6" name="Sisällön paikkamerkki 5"/>
          <p:cNvSpPr>
            <a:spLocks noGrp="1"/>
          </p:cNvSpPr>
          <p:nvPr>
            <p:ph sz="quarter" idx="4"/>
          </p:nvPr>
        </p:nvSpPr>
        <p:spPr>
          <a:xfrm>
            <a:off x="4663440" y="1947333"/>
            <a:ext cx="3703320" cy="3921761"/>
          </a:xfrm>
        </p:spPr>
        <p:txBody>
          <a:bodyPr>
            <a:normAutofit lnSpcReduction="10000"/>
          </a:bodyPr>
          <a:lstStyle/>
          <a:p>
            <a:pPr lvl="0"/>
            <a:r>
              <a:rPr lang="fi-FI" dirty="0"/>
              <a:t>Arvioi ja laske likiarvona</a:t>
            </a:r>
            <a:endParaRPr lang="fi-FI" b="1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fi-FI" dirty="0"/>
              <a:t>Kuinka monta </a:t>
            </a:r>
            <a:r>
              <a:rPr lang="fi-FI" dirty="0" smtClean="0"/>
              <a:t>hernettä </a:t>
            </a:r>
            <a:r>
              <a:rPr lang="fi-FI" dirty="0"/>
              <a:t>mahtuu jogurttipurkkiin?</a:t>
            </a:r>
            <a:endParaRPr lang="fi-FI" b="1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fi-FI" dirty="0"/>
              <a:t>Kuinka monella riisinjyvällä voi täyttää </a:t>
            </a:r>
            <a:r>
              <a:rPr lang="fi-FI" dirty="0" smtClean="0"/>
              <a:t>juomalasin</a:t>
            </a:r>
            <a:r>
              <a:rPr lang="fi-FI" dirty="0"/>
              <a:t>?</a:t>
            </a:r>
            <a:endParaRPr lang="fi-FI" b="1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fi-FI" dirty="0"/>
              <a:t>Kuinka monta maissinjyvää mahtuu kahteen nyrkkiisi?</a:t>
            </a:r>
            <a:endParaRPr lang="fi-FI" b="1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fi-FI" dirty="0"/>
              <a:t>Kuinka monta kirjainta on lempirunossasi?</a:t>
            </a:r>
            <a:endParaRPr lang="fi-FI" b="1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fi-FI" dirty="0"/>
              <a:t>Kuinka monta kirjainta on lukukirjasi sellaisella sivulla, jolla ei ole kuvia?</a:t>
            </a:r>
            <a:endParaRPr lang="fi-FI" b="1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fi-FI" dirty="0"/>
              <a:t>Kuinka monta ruutua on vihkosi puolikkaalla sivulla?</a:t>
            </a:r>
            <a:endParaRPr lang="fi-FI" b="1" dirty="0"/>
          </a:p>
        </p:txBody>
      </p:sp>
      <p:sp>
        <p:nvSpPr>
          <p:cNvPr id="7" name="Alatunnisteen paikkamerkki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Matematiikkaa 3a, Lukualue 0-1000                                                                                     © Varga–Neményi ry 2016</a:t>
            </a:r>
            <a:endParaRPr lang="en-US" dirty="0"/>
          </a:p>
        </p:txBody>
      </p:sp>
      <p:pic>
        <p:nvPicPr>
          <p:cNvPr id="8" name="Kuva 7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16311" y="6395816"/>
            <a:ext cx="1773689" cy="446833"/>
          </a:xfrm>
          <a:prstGeom prst="rect">
            <a:avLst/>
          </a:prstGeom>
        </p:spPr>
      </p:pic>
      <p:sp>
        <p:nvSpPr>
          <p:cNvPr id="9" name="Tekstiruutu 8"/>
          <p:cNvSpPr txBox="1"/>
          <p:nvPr/>
        </p:nvSpPr>
        <p:spPr>
          <a:xfrm>
            <a:off x="8448040" y="5825067"/>
            <a:ext cx="4927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i-FI" dirty="0" smtClean="0"/>
              <a:t>2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506883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992292" y="104058"/>
            <a:ext cx="2563707" cy="1760303"/>
          </a:xfrm>
        </p:spPr>
        <p:txBody>
          <a:bodyPr>
            <a:normAutofit fontScale="90000"/>
          </a:bodyPr>
          <a:lstStyle/>
          <a:p>
            <a:r>
              <a:rPr lang="fi-FI" dirty="0" smtClean="0"/>
              <a:t>Kuinka monta lintua?</a:t>
            </a:r>
            <a:endParaRPr lang="fi-FI" dirty="0"/>
          </a:p>
        </p:txBody>
      </p:sp>
      <p:pic>
        <p:nvPicPr>
          <p:cNvPr id="5" name="Sisällön paikkamerkki 4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27399" y="104058"/>
            <a:ext cx="5427133" cy="6188949"/>
          </a:xfrm>
        </p:spPr>
      </p:pic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Matematiikkaa 3a, Lukualue 0-1000                                                                                     © Varga–Neményi ry 2016</a:t>
            </a:r>
            <a:endParaRPr lang="en-US" dirty="0"/>
          </a:p>
        </p:txBody>
      </p:sp>
      <p:pic>
        <p:nvPicPr>
          <p:cNvPr id="6" name="Kuva 5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16311" y="6395816"/>
            <a:ext cx="1773689" cy="446833"/>
          </a:xfrm>
          <a:prstGeom prst="rect">
            <a:avLst/>
          </a:prstGeom>
        </p:spPr>
      </p:pic>
      <p:sp>
        <p:nvSpPr>
          <p:cNvPr id="7" name="Tekstiruutu 6"/>
          <p:cNvSpPr txBox="1"/>
          <p:nvPr/>
        </p:nvSpPr>
        <p:spPr>
          <a:xfrm>
            <a:off x="8448040" y="5825067"/>
            <a:ext cx="4927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i-FI" dirty="0" smtClean="0"/>
              <a:t>3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433552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Lukuja kymmenjärjestelmävälineillä</a:t>
            </a:r>
            <a:endParaRPr lang="fi-FI" dirty="0"/>
          </a:p>
        </p:txBody>
      </p:sp>
      <p:pic>
        <p:nvPicPr>
          <p:cNvPr id="5" name="Sisällön paikkamerkki 4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30455" y="2027603"/>
            <a:ext cx="1914017" cy="1611440"/>
          </a:xfrm>
        </p:spPr>
      </p:pic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Matematiikkaa 3a, Lukualue 0-1000                                                                                     © Varga–Neményi ry 2016</a:t>
            </a:r>
            <a:endParaRPr lang="en-US" dirty="0"/>
          </a:p>
        </p:txBody>
      </p:sp>
      <p:pic>
        <p:nvPicPr>
          <p:cNvPr id="6" name="Kuva 5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78010" y="2035912"/>
            <a:ext cx="1924391" cy="1619220"/>
          </a:xfrm>
          <a:prstGeom prst="rect">
            <a:avLst/>
          </a:prstGeom>
        </p:spPr>
      </p:pic>
      <p:pic>
        <p:nvPicPr>
          <p:cNvPr id="7" name="Kuva 6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35939" y="2039370"/>
            <a:ext cx="1918338" cy="1615762"/>
          </a:xfrm>
          <a:prstGeom prst="rect">
            <a:avLst/>
          </a:prstGeom>
        </p:spPr>
      </p:pic>
      <p:pic>
        <p:nvPicPr>
          <p:cNvPr id="8" name="Kuva 7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08842" y="3988898"/>
            <a:ext cx="1935630" cy="1620084"/>
          </a:xfrm>
          <a:prstGeom prst="rect">
            <a:avLst/>
          </a:prstGeom>
        </p:spPr>
      </p:pic>
      <p:pic>
        <p:nvPicPr>
          <p:cNvPr id="9" name="Kuva 8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71526" y="3988898"/>
            <a:ext cx="1937358" cy="1636510"/>
          </a:xfrm>
          <a:prstGeom prst="rect">
            <a:avLst/>
          </a:prstGeom>
        </p:spPr>
      </p:pic>
      <p:pic>
        <p:nvPicPr>
          <p:cNvPr id="10" name="Kuva 9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22970" y="3975065"/>
            <a:ext cx="1931307" cy="1633917"/>
          </a:xfrm>
          <a:prstGeom prst="rect">
            <a:avLst/>
          </a:prstGeom>
        </p:spPr>
      </p:pic>
      <p:sp>
        <p:nvSpPr>
          <p:cNvPr id="11" name="Tekstiruutu 10"/>
          <p:cNvSpPr txBox="1"/>
          <p:nvPr/>
        </p:nvSpPr>
        <p:spPr>
          <a:xfrm>
            <a:off x="8448040" y="5825067"/>
            <a:ext cx="4927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i-FI" dirty="0" smtClean="0"/>
              <a:t>4</a:t>
            </a:r>
            <a:endParaRPr lang="fi-FI" dirty="0"/>
          </a:p>
        </p:txBody>
      </p:sp>
      <p:pic>
        <p:nvPicPr>
          <p:cNvPr id="12" name="Kuva 11"/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16311" y="6395816"/>
            <a:ext cx="1773689" cy="4468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61619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Satoja, kymmeniä ja ykkösiä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dirty="0" smtClean="0"/>
              <a:t>Luettele </a:t>
            </a:r>
            <a:r>
              <a:rPr lang="fi-FI" dirty="0"/>
              <a:t>luvuista ensin vain sadat, sitten kymmenet ja </a:t>
            </a:r>
            <a:r>
              <a:rPr lang="fi-FI" dirty="0" smtClean="0"/>
              <a:t/>
            </a:r>
            <a:br>
              <a:rPr lang="fi-FI" dirty="0" smtClean="0"/>
            </a:br>
            <a:r>
              <a:rPr lang="fi-FI" dirty="0" smtClean="0"/>
              <a:t>lopuksi </a:t>
            </a:r>
            <a:r>
              <a:rPr lang="fi-FI" dirty="0"/>
              <a:t>vain ykköset:</a:t>
            </a:r>
          </a:p>
          <a:p>
            <a:endParaRPr lang="fi-FI" dirty="0" smtClean="0"/>
          </a:p>
          <a:p>
            <a:pPr algn="ctr"/>
            <a:r>
              <a:rPr lang="fi-FI" sz="3200" dirty="0" smtClean="0"/>
              <a:t>124</a:t>
            </a:r>
            <a:r>
              <a:rPr lang="fi-FI" sz="3200" dirty="0"/>
              <a:t>, 438, 383, 77, 549, 251, 696, 912, </a:t>
            </a:r>
            <a:r>
              <a:rPr lang="fi-FI" sz="3200" dirty="0" smtClean="0"/>
              <a:t>865</a:t>
            </a:r>
            <a:endParaRPr lang="fi-FI" sz="3200" dirty="0"/>
          </a:p>
          <a:p>
            <a:endParaRPr lang="fi-FI" dirty="0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Matematiikkaa 3a, Lukualue 0-1000                                                                                     © Varga–Neményi ry 2016</a:t>
            </a:r>
            <a:endParaRPr lang="en-US" dirty="0"/>
          </a:p>
        </p:txBody>
      </p:sp>
      <p:sp>
        <p:nvSpPr>
          <p:cNvPr id="5" name="Tekstiruutu 4"/>
          <p:cNvSpPr txBox="1"/>
          <p:nvPr/>
        </p:nvSpPr>
        <p:spPr>
          <a:xfrm>
            <a:off x="8448040" y="5825067"/>
            <a:ext cx="4927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i-FI" dirty="0" smtClean="0"/>
              <a:t>5</a:t>
            </a:r>
            <a:endParaRPr lang="fi-FI" dirty="0"/>
          </a:p>
        </p:txBody>
      </p:sp>
      <p:pic>
        <p:nvPicPr>
          <p:cNvPr id="6" name="Kuva 5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16311" y="6395816"/>
            <a:ext cx="1773689" cy="4468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7873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Lukuja kaarihelmitaululla</a:t>
            </a:r>
            <a:endParaRPr lang="fi-FI" dirty="0"/>
          </a:p>
        </p:txBody>
      </p:sp>
      <p:pic>
        <p:nvPicPr>
          <p:cNvPr id="5" name="Sisällön paikkamerkki 4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60286" y="2116231"/>
            <a:ext cx="1454069" cy="1543014"/>
          </a:xfrm>
        </p:spPr>
      </p:pic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Matematiikkaa 3a, Lukualue 0-1000                                                                                     © Varga–Neményi ry 2016</a:t>
            </a:r>
            <a:endParaRPr lang="en-US" dirty="0"/>
          </a:p>
        </p:txBody>
      </p:sp>
      <p:pic>
        <p:nvPicPr>
          <p:cNvPr id="6" name="Kuva 5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73023" y="2116230"/>
            <a:ext cx="1443673" cy="1531981"/>
          </a:xfrm>
          <a:prstGeom prst="rect">
            <a:avLst/>
          </a:prstGeom>
        </p:spPr>
      </p:pic>
      <p:pic>
        <p:nvPicPr>
          <p:cNvPr id="7" name="Kuva 6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7136" y="2109082"/>
            <a:ext cx="1443673" cy="1531981"/>
          </a:xfrm>
          <a:prstGeom prst="rect">
            <a:avLst/>
          </a:prstGeom>
        </p:spPr>
      </p:pic>
      <p:pic>
        <p:nvPicPr>
          <p:cNvPr id="8" name="Kuva 7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70323" y="2109083"/>
            <a:ext cx="1443673" cy="1531981"/>
          </a:xfrm>
          <a:prstGeom prst="rect">
            <a:avLst/>
          </a:prstGeom>
        </p:spPr>
      </p:pic>
      <p:pic>
        <p:nvPicPr>
          <p:cNvPr id="9" name="Kuva 8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70505" y="2116231"/>
            <a:ext cx="1443673" cy="1531981"/>
          </a:xfrm>
          <a:prstGeom prst="rect">
            <a:avLst/>
          </a:prstGeom>
        </p:spPr>
      </p:pic>
      <p:pic>
        <p:nvPicPr>
          <p:cNvPr id="10" name="Kuva 9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72106" y="4118407"/>
            <a:ext cx="1443673" cy="1531981"/>
          </a:xfrm>
          <a:prstGeom prst="rect">
            <a:avLst/>
          </a:prstGeom>
        </p:spPr>
      </p:pic>
      <p:pic>
        <p:nvPicPr>
          <p:cNvPr id="11" name="Kuva 10"/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1689" y="4152276"/>
            <a:ext cx="1443673" cy="1531981"/>
          </a:xfrm>
          <a:prstGeom prst="rect">
            <a:avLst/>
          </a:prstGeom>
        </p:spPr>
      </p:pic>
      <p:pic>
        <p:nvPicPr>
          <p:cNvPr id="12" name="Kuva 11"/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42289" y="4152276"/>
            <a:ext cx="1443673" cy="1531981"/>
          </a:xfrm>
          <a:prstGeom prst="rect">
            <a:avLst/>
          </a:prstGeom>
        </p:spPr>
      </p:pic>
      <p:pic>
        <p:nvPicPr>
          <p:cNvPr id="13" name="Kuva 12"/>
          <p:cNvPicPr>
            <a:picLocks noChangeAspect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52889" y="4152275"/>
            <a:ext cx="1443673" cy="1531981"/>
          </a:xfrm>
          <a:prstGeom prst="rect">
            <a:avLst/>
          </a:prstGeom>
        </p:spPr>
      </p:pic>
      <p:pic>
        <p:nvPicPr>
          <p:cNvPr id="14" name="Kuva 13"/>
          <p:cNvPicPr>
            <a:picLocks noChangeAspect="1"/>
          </p:cNvPicPr>
          <p:nvPr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63489" y="4152275"/>
            <a:ext cx="1443673" cy="1531981"/>
          </a:xfrm>
          <a:prstGeom prst="rect">
            <a:avLst/>
          </a:prstGeom>
        </p:spPr>
      </p:pic>
      <p:pic>
        <p:nvPicPr>
          <p:cNvPr id="25" name="Kuva 24"/>
          <p:cNvPicPr>
            <a:picLocks noChangeAspect="1"/>
          </p:cNvPicPr>
          <p:nvPr/>
        </p:nvPicPr>
        <p:blipFill>
          <a:blip r:embed="rId1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16311" y="6395816"/>
            <a:ext cx="1773689" cy="446833"/>
          </a:xfrm>
          <a:prstGeom prst="rect">
            <a:avLst/>
          </a:prstGeom>
        </p:spPr>
      </p:pic>
      <p:sp>
        <p:nvSpPr>
          <p:cNvPr id="15" name="Tekstiruutu 14"/>
          <p:cNvSpPr txBox="1"/>
          <p:nvPr/>
        </p:nvSpPr>
        <p:spPr>
          <a:xfrm>
            <a:off x="8448040" y="5825067"/>
            <a:ext cx="4927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i-FI" dirty="0" smtClean="0"/>
              <a:t>6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6512043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Kuinka monta senttiä?</a:t>
            </a:r>
            <a:endParaRPr lang="fi-FI" dirty="0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Matematiikkaa 3a, Lukualue 0-1000                                                                                     © Varga–Neményi ry 2016</a:t>
            </a:r>
            <a:endParaRPr lang="en-US" dirty="0"/>
          </a:p>
        </p:txBody>
      </p:sp>
      <p:pic>
        <p:nvPicPr>
          <p:cNvPr id="1973" name="Kuva 1972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16311" y="6395816"/>
            <a:ext cx="1773689" cy="446833"/>
          </a:xfrm>
          <a:prstGeom prst="rect">
            <a:avLst/>
          </a:prstGeom>
        </p:spPr>
      </p:pic>
      <p:sp>
        <p:nvSpPr>
          <p:cNvPr id="1974" name="Tekstiruutu 1973"/>
          <p:cNvSpPr txBox="1"/>
          <p:nvPr/>
        </p:nvSpPr>
        <p:spPr>
          <a:xfrm>
            <a:off x="8448040" y="5825067"/>
            <a:ext cx="4927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i-FI" dirty="0" smtClean="0"/>
              <a:t>7</a:t>
            </a:r>
            <a:endParaRPr lang="fi-FI" dirty="0"/>
          </a:p>
        </p:txBody>
      </p:sp>
      <p:grpSp>
        <p:nvGrpSpPr>
          <p:cNvPr id="12" name="Ryhmä 11"/>
          <p:cNvGrpSpPr/>
          <p:nvPr/>
        </p:nvGrpSpPr>
        <p:grpSpPr>
          <a:xfrm>
            <a:off x="1091875" y="2253186"/>
            <a:ext cx="6926058" cy="2953814"/>
            <a:chOff x="1091875" y="2253186"/>
            <a:chExt cx="5655848" cy="2193777"/>
          </a:xfrm>
        </p:grpSpPr>
        <p:grpSp>
          <p:nvGrpSpPr>
            <p:cNvPr id="136" name="Group 2"/>
            <p:cNvGrpSpPr>
              <a:grpSpLocks/>
            </p:cNvGrpSpPr>
            <p:nvPr/>
          </p:nvGrpSpPr>
          <p:grpSpPr bwMode="auto">
            <a:xfrm>
              <a:off x="1091875" y="2253186"/>
              <a:ext cx="1081891" cy="1027884"/>
              <a:chOff x="2825" y="8883"/>
              <a:chExt cx="3060" cy="2739"/>
            </a:xfrm>
          </p:grpSpPr>
          <p:grpSp>
            <p:nvGrpSpPr>
              <p:cNvPr id="137" name="Group 3"/>
              <p:cNvGrpSpPr>
                <a:grpSpLocks/>
              </p:cNvGrpSpPr>
              <p:nvPr/>
            </p:nvGrpSpPr>
            <p:grpSpPr bwMode="auto">
              <a:xfrm>
                <a:off x="2833" y="8883"/>
                <a:ext cx="3036" cy="264"/>
                <a:chOff x="3738" y="4370"/>
                <a:chExt cx="5676" cy="567"/>
              </a:xfrm>
            </p:grpSpPr>
            <p:grpSp>
              <p:nvGrpSpPr>
                <p:cNvPr id="255" name="Group 4"/>
                <p:cNvGrpSpPr>
                  <a:grpSpLocks/>
                </p:cNvGrpSpPr>
                <p:nvPr/>
              </p:nvGrpSpPr>
              <p:grpSpPr bwMode="auto">
                <a:xfrm>
                  <a:off x="3738" y="4370"/>
                  <a:ext cx="2778" cy="567"/>
                  <a:chOff x="4294" y="4370"/>
                  <a:chExt cx="4065" cy="806"/>
                </a:xfrm>
              </p:grpSpPr>
              <p:pic>
                <p:nvPicPr>
                  <p:cNvPr id="262" name="Picture 5" descr="1snt"/>
                  <p:cNvPicPr>
                    <a:picLocks noChangeAspect="1" noChangeArrowheads="1"/>
                  </p:cNvPicPr>
                  <p:nvPr/>
                </p:nvPicPr>
                <p:blipFill>
                  <a:blip r:embed="rId3" cstate="screen"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4294" y="4370"/>
                    <a:ext cx="813" cy="806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  <p:pic>
                <p:nvPicPr>
                  <p:cNvPr id="263" name="Picture 6" descr="1snt"/>
                  <p:cNvPicPr>
                    <a:picLocks noChangeAspect="1" noChangeArrowheads="1"/>
                  </p:cNvPicPr>
                  <p:nvPr/>
                </p:nvPicPr>
                <p:blipFill>
                  <a:blip r:embed="rId3" cstate="screen"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5107" y="4370"/>
                    <a:ext cx="813" cy="806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  <p:pic>
                <p:nvPicPr>
                  <p:cNvPr id="264" name="Picture 7" descr="1snt"/>
                  <p:cNvPicPr>
                    <a:picLocks noChangeAspect="1" noChangeArrowheads="1"/>
                  </p:cNvPicPr>
                  <p:nvPr/>
                </p:nvPicPr>
                <p:blipFill>
                  <a:blip r:embed="rId3" cstate="screen"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5920" y="4370"/>
                    <a:ext cx="813" cy="806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  <p:pic>
                <p:nvPicPr>
                  <p:cNvPr id="265" name="Picture 8" descr="1snt"/>
                  <p:cNvPicPr>
                    <a:picLocks noChangeAspect="1" noChangeArrowheads="1"/>
                  </p:cNvPicPr>
                  <p:nvPr/>
                </p:nvPicPr>
                <p:blipFill>
                  <a:blip r:embed="rId3" cstate="screen"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6733" y="4370"/>
                    <a:ext cx="813" cy="806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  <p:pic>
                <p:nvPicPr>
                  <p:cNvPr id="266" name="Picture 9" descr="1snt"/>
                  <p:cNvPicPr>
                    <a:picLocks noChangeAspect="1" noChangeArrowheads="1"/>
                  </p:cNvPicPr>
                  <p:nvPr/>
                </p:nvPicPr>
                <p:blipFill>
                  <a:blip r:embed="rId3" cstate="screen"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7546" y="4370"/>
                    <a:ext cx="813" cy="806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</p:grpSp>
            <p:grpSp>
              <p:nvGrpSpPr>
                <p:cNvPr id="256" name="Group 10"/>
                <p:cNvGrpSpPr>
                  <a:grpSpLocks/>
                </p:cNvGrpSpPr>
                <p:nvPr/>
              </p:nvGrpSpPr>
              <p:grpSpPr bwMode="auto">
                <a:xfrm>
                  <a:off x="6636" y="4370"/>
                  <a:ext cx="2778" cy="567"/>
                  <a:chOff x="4294" y="4370"/>
                  <a:chExt cx="4065" cy="806"/>
                </a:xfrm>
              </p:grpSpPr>
              <p:pic>
                <p:nvPicPr>
                  <p:cNvPr id="257" name="Picture 11" descr="1snt"/>
                  <p:cNvPicPr>
                    <a:picLocks noChangeAspect="1" noChangeArrowheads="1"/>
                  </p:cNvPicPr>
                  <p:nvPr/>
                </p:nvPicPr>
                <p:blipFill>
                  <a:blip r:embed="rId3" cstate="screen"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4294" y="4370"/>
                    <a:ext cx="813" cy="806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  <p:pic>
                <p:nvPicPr>
                  <p:cNvPr id="258" name="Picture 12" descr="1snt"/>
                  <p:cNvPicPr>
                    <a:picLocks noChangeAspect="1" noChangeArrowheads="1"/>
                  </p:cNvPicPr>
                  <p:nvPr/>
                </p:nvPicPr>
                <p:blipFill>
                  <a:blip r:embed="rId3" cstate="screen"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5107" y="4370"/>
                    <a:ext cx="813" cy="806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  <p:pic>
                <p:nvPicPr>
                  <p:cNvPr id="259" name="Picture 13" descr="1snt"/>
                  <p:cNvPicPr>
                    <a:picLocks noChangeAspect="1" noChangeArrowheads="1"/>
                  </p:cNvPicPr>
                  <p:nvPr/>
                </p:nvPicPr>
                <p:blipFill>
                  <a:blip r:embed="rId3" cstate="screen"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5920" y="4370"/>
                    <a:ext cx="813" cy="806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  <p:pic>
                <p:nvPicPr>
                  <p:cNvPr id="260" name="Picture 14" descr="1snt"/>
                  <p:cNvPicPr>
                    <a:picLocks noChangeAspect="1" noChangeArrowheads="1"/>
                  </p:cNvPicPr>
                  <p:nvPr/>
                </p:nvPicPr>
                <p:blipFill>
                  <a:blip r:embed="rId3" cstate="screen"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6733" y="4370"/>
                    <a:ext cx="813" cy="806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  <p:pic>
                <p:nvPicPr>
                  <p:cNvPr id="261" name="Picture 15" descr="1snt"/>
                  <p:cNvPicPr>
                    <a:picLocks noChangeAspect="1" noChangeArrowheads="1"/>
                  </p:cNvPicPr>
                  <p:nvPr/>
                </p:nvPicPr>
                <p:blipFill>
                  <a:blip r:embed="rId3" cstate="screen"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7546" y="4370"/>
                    <a:ext cx="813" cy="806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</p:grpSp>
          </p:grpSp>
          <p:grpSp>
            <p:nvGrpSpPr>
              <p:cNvPr id="138" name="Group 16"/>
              <p:cNvGrpSpPr>
                <a:grpSpLocks/>
              </p:cNvGrpSpPr>
              <p:nvPr/>
            </p:nvGrpSpPr>
            <p:grpSpPr bwMode="auto">
              <a:xfrm>
                <a:off x="2850" y="9147"/>
                <a:ext cx="3035" cy="264"/>
                <a:chOff x="3738" y="4370"/>
                <a:chExt cx="5676" cy="567"/>
              </a:xfrm>
            </p:grpSpPr>
            <p:grpSp>
              <p:nvGrpSpPr>
                <p:cNvPr id="243" name="Group 17"/>
                <p:cNvGrpSpPr>
                  <a:grpSpLocks/>
                </p:cNvGrpSpPr>
                <p:nvPr/>
              </p:nvGrpSpPr>
              <p:grpSpPr bwMode="auto">
                <a:xfrm>
                  <a:off x="3738" y="4370"/>
                  <a:ext cx="2778" cy="567"/>
                  <a:chOff x="4294" y="4370"/>
                  <a:chExt cx="4065" cy="806"/>
                </a:xfrm>
              </p:grpSpPr>
              <p:pic>
                <p:nvPicPr>
                  <p:cNvPr id="250" name="Picture 18" descr="1snt"/>
                  <p:cNvPicPr>
                    <a:picLocks noChangeAspect="1" noChangeArrowheads="1"/>
                  </p:cNvPicPr>
                  <p:nvPr/>
                </p:nvPicPr>
                <p:blipFill>
                  <a:blip r:embed="rId3" cstate="screen"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4294" y="4370"/>
                    <a:ext cx="813" cy="806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  <p:pic>
                <p:nvPicPr>
                  <p:cNvPr id="251" name="Picture 19" descr="1snt"/>
                  <p:cNvPicPr>
                    <a:picLocks noChangeAspect="1" noChangeArrowheads="1"/>
                  </p:cNvPicPr>
                  <p:nvPr/>
                </p:nvPicPr>
                <p:blipFill>
                  <a:blip r:embed="rId3" cstate="screen"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5107" y="4370"/>
                    <a:ext cx="813" cy="806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  <p:pic>
                <p:nvPicPr>
                  <p:cNvPr id="252" name="Picture 20" descr="1snt"/>
                  <p:cNvPicPr>
                    <a:picLocks noChangeAspect="1" noChangeArrowheads="1"/>
                  </p:cNvPicPr>
                  <p:nvPr/>
                </p:nvPicPr>
                <p:blipFill>
                  <a:blip r:embed="rId3" cstate="screen"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5920" y="4370"/>
                    <a:ext cx="813" cy="806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  <p:pic>
                <p:nvPicPr>
                  <p:cNvPr id="253" name="Picture 21" descr="1snt"/>
                  <p:cNvPicPr>
                    <a:picLocks noChangeAspect="1" noChangeArrowheads="1"/>
                  </p:cNvPicPr>
                  <p:nvPr/>
                </p:nvPicPr>
                <p:blipFill>
                  <a:blip r:embed="rId3" cstate="screen"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6733" y="4370"/>
                    <a:ext cx="813" cy="806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  <p:pic>
                <p:nvPicPr>
                  <p:cNvPr id="254" name="Picture 22" descr="1snt"/>
                  <p:cNvPicPr>
                    <a:picLocks noChangeAspect="1" noChangeArrowheads="1"/>
                  </p:cNvPicPr>
                  <p:nvPr/>
                </p:nvPicPr>
                <p:blipFill>
                  <a:blip r:embed="rId3" cstate="screen"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7546" y="4370"/>
                    <a:ext cx="813" cy="806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</p:grpSp>
            <p:grpSp>
              <p:nvGrpSpPr>
                <p:cNvPr id="244" name="Group 23"/>
                <p:cNvGrpSpPr>
                  <a:grpSpLocks/>
                </p:cNvGrpSpPr>
                <p:nvPr/>
              </p:nvGrpSpPr>
              <p:grpSpPr bwMode="auto">
                <a:xfrm>
                  <a:off x="6636" y="4370"/>
                  <a:ext cx="2778" cy="567"/>
                  <a:chOff x="4294" y="4370"/>
                  <a:chExt cx="4065" cy="806"/>
                </a:xfrm>
              </p:grpSpPr>
              <p:pic>
                <p:nvPicPr>
                  <p:cNvPr id="245" name="Picture 24" descr="1snt"/>
                  <p:cNvPicPr>
                    <a:picLocks noChangeAspect="1" noChangeArrowheads="1"/>
                  </p:cNvPicPr>
                  <p:nvPr/>
                </p:nvPicPr>
                <p:blipFill>
                  <a:blip r:embed="rId3" cstate="screen"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4294" y="4370"/>
                    <a:ext cx="813" cy="806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  <p:pic>
                <p:nvPicPr>
                  <p:cNvPr id="246" name="Picture 25" descr="1snt"/>
                  <p:cNvPicPr>
                    <a:picLocks noChangeAspect="1" noChangeArrowheads="1"/>
                  </p:cNvPicPr>
                  <p:nvPr/>
                </p:nvPicPr>
                <p:blipFill>
                  <a:blip r:embed="rId3" cstate="screen"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5107" y="4370"/>
                    <a:ext cx="813" cy="806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  <p:pic>
                <p:nvPicPr>
                  <p:cNvPr id="247" name="Picture 26" descr="1snt"/>
                  <p:cNvPicPr>
                    <a:picLocks noChangeAspect="1" noChangeArrowheads="1"/>
                  </p:cNvPicPr>
                  <p:nvPr/>
                </p:nvPicPr>
                <p:blipFill>
                  <a:blip r:embed="rId3" cstate="screen"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5920" y="4370"/>
                    <a:ext cx="813" cy="806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  <p:pic>
                <p:nvPicPr>
                  <p:cNvPr id="248" name="Picture 27" descr="1snt"/>
                  <p:cNvPicPr>
                    <a:picLocks noChangeAspect="1" noChangeArrowheads="1"/>
                  </p:cNvPicPr>
                  <p:nvPr/>
                </p:nvPicPr>
                <p:blipFill>
                  <a:blip r:embed="rId3" cstate="screen"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6733" y="4370"/>
                    <a:ext cx="813" cy="806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  <p:pic>
                <p:nvPicPr>
                  <p:cNvPr id="249" name="Picture 28" descr="1snt"/>
                  <p:cNvPicPr>
                    <a:picLocks noChangeAspect="1" noChangeArrowheads="1"/>
                  </p:cNvPicPr>
                  <p:nvPr/>
                </p:nvPicPr>
                <p:blipFill>
                  <a:blip r:embed="rId3" cstate="screen"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7546" y="4370"/>
                    <a:ext cx="813" cy="806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</p:grpSp>
          </p:grpSp>
          <p:grpSp>
            <p:nvGrpSpPr>
              <p:cNvPr id="139" name="Group 29"/>
              <p:cNvGrpSpPr>
                <a:grpSpLocks/>
              </p:cNvGrpSpPr>
              <p:nvPr/>
            </p:nvGrpSpPr>
            <p:grpSpPr bwMode="auto">
              <a:xfrm>
                <a:off x="2850" y="9411"/>
                <a:ext cx="3035" cy="264"/>
                <a:chOff x="3738" y="4370"/>
                <a:chExt cx="5676" cy="567"/>
              </a:xfrm>
            </p:grpSpPr>
            <p:grpSp>
              <p:nvGrpSpPr>
                <p:cNvPr id="231" name="Group 30"/>
                <p:cNvGrpSpPr>
                  <a:grpSpLocks/>
                </p:cNvGrpSpPr>
                <p:nvPr/>
              </p:nvGrpSpPr>
              <p:grpSpPr bwMode="auto">
                <a:xfrm>
                  <a:off x="3738" y="4370"/>
                  <a:ext cx="2778" cy="567"/>
                  <a:chOff x="4294" y="4370"/>
                  <a:chExt cx="4065" cy="806"/>
                </a:xfrm>
              </p:grpSpPr>
              <p:pic>
                <p:nvPicPr>
                  <p:cNvPr id="238" name="Picture 31" descr="1snt"/>
                  <p:cNvPicPr>
                    <a:picLocks noChangeAspect="1" noChangeArrowheads="1"/>
                  </p:cNvPicPr>
                  <p:nvPr/>
                </p:nvPicPr>
                <p:blipFill>
                  <a:blip r:embed="rId3" cstate="screen"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4294" y="4370"/>
                    <a:ext cx="813" cy="806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  <p:pic>
                <p:nvPicPr>
                  <p:cNvPr id="239" name="Picture 32" descr="1snt"/>
                  <p:cNvPicPr>
                    <a:picLocks noChangeAspect="1" noChangeArrowheads="1"/>
                  </p:cNvPicPr>
                  <p:nvPr/>
                </p:nvPicPr>
                <p:blipFill>
                  <a:blip r:embed="rId3" cstate="screen"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5107" y="4370"/>
                    <a:ext cx="813" cy="806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  <p:pic>
                <p:nvPicPr>
                  <p:cNvPr id="240" name="Picture 33" descr="1snt"/>
                  <p:cNvPicPr>
                    <a:picLocks noChangeAspect="1" noChangeArrowheads="1"/>
                  </p:cNvPicPr>
                  <p:nvPr/>
                </p:nvPicPr>
                <p:blipFill>
                  <a:blip r:embed="rId3" cstate="screen"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5920" y="4370"/>
                    <a:ext cx="813" cy="806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  <p:pic>
                <p:nvPicPr>
                  <p:cNvPr id="241" name="Picture 34" descr="1snt"/>
                  <p:cNvPicPr>
                    <a:picLocks noChangeAspect="1" noChangeArrowheads="1"/>
                  </p:cNvPicPr>
                  <p:nvPr/>
                </p:nvPicPr>
                <p:blipFill>
                  <a:blip r:embed="rId3" cstate="screen"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6733" y="4370"/>
                    <a:ext cx="813" cy="806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  <p:pic>
                <p:nvPicPr>
                  <p:cNvPr id="242" name="Picture 35" descr="1snt"/>
                  <p:cNvPicPr>
                    <a:picLocks noChangeAspect="1" noChangeArrowheads="1"/>
                  </p:cNvPicPr>
                  <p:nvPr/>
                </p:nvPicPr>
                <p:blipFill>
                  <a:blip r:embed="rId3" cstate="screen"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7546" y="4370"/>
                    <a:ext cx="813" cy="806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</p:grpSp>
            <p:grpSp>
              <p:nvGrpSpPr>
                <p:cNvPr id="232" name="Group 36"/>
                <p:cNvGrpSpPr>
                  <a:grpSpLocks/>
                </p:cNvGrpSpPr>
                <p:nvPr/>
              </p:nvGrpSpPr>
              <p:grpSpPr bwMode="auto">
                <a:xfrm>
                  <a:off x="6636" y="4370"/>
                  <a:ext cx="2778" cy="567"/>
                  <a:chOff x="4294" y="4370"/>
                  <a:chExt cx="4065" cy="806"/>
                </a:xfrm>
              </p:grpSpPr>
              <p:pic>
                <p:nvPicPr>
                  <p:cNvPr id="233" name="Picture 37" descr="1snt"/>
                  <p:cNvPicPr>
                    <a:picLocks noChangeAspect="1" noChangeArrowheads="1"/>
                  </p:cNvPicPr>
                  <p:nvPr/>
                </p:nvPicPr>
                <p:blipFill>
                  <a:blip r:embed="rId3" cstate="screen"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4294" y="4370"/>
                    <a:ext cx="813" cy="806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  <p:pic>
                <p:nvPicPr>
                  <p:cNvPr id="234" name="Picture 38" descr="1snt"/>
                  <p:cNvPicPr>
                    <a:picLocks noChangeAspect="1" noChangeArrowheads="1"/>
                  </p:cNvPicPr>
                  <p:nvPr/>
                </p:nvPicPr>
                <p:blipFill>
                  <a:blip r:embed="rId3" cstate="screen"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5107" y="4370"/>
                    <a:ext cx="813" cy="806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  <p:pic>
                <p:nvPicPr>
                  <p:cNvPr id="235" name="Picture 39" descr="1snt"/>
                  <p:cNvPicPr>
                    <a:picLocks noChangeAspect="1" noChangeArrowheads="1"/>
                  </p:cNvPicPr>
                  <p:nvPr/>
                </p:nvPicPr>
                <p:blipFill>
                  <a:blip r:embed="rId3" cstate="screen"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5920" y="4370"/>
                    <a:ext cx="813" cy="806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  <p:pic>
                <p:nvPicPr>
                  <p:cNvPr id="236" name="Picture 40" descr="1snt"/>
                  <p:cNvPicPr>
                    <a:picLocks noChangeAspect="1" noChangeArrowheads="1"/>
                  </p:cNvPicPr>
                  <p:nvPr/>
                </p:nvPicPr>
                <p:blipFill>
                  <a:blip r:embed="rId3" cstate="screen"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6733" y="4370"/>
                    <a:ext cx="813" cy="806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  <p:pic>
                <p:nvPicPr>
                  <p:cNvPr id="237" name="Picture 41" descr="1snt"/>
                  <p:cNvPicPr>
                    <a:picLocks noChangeAspect="1" noChangeArrowheads="1"/>
                  </p:cNvPicPr>
                  <p:nvPr/>
                </p:nvPicPr>
                <p:blipFill>
                  <a:blip r:embed="rId3" cstate="screen"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7546" y="4370"/>
                    <a:ext cx="813" cy="806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</p:grpSp>
          </p:grpSp>
          <p:grpSp>
            <p:nvGrpSpPr>
              <p:cNvPr id="140" name="Group 42"/>
              <p:cNvGrpSpPr>
                <a:grpSpLocks/>
              </p:cNvGrpSpPr>
              <p:nvPr/>
            </p:nvGrpSpPr>
            <p:grpSpPr bwMode="auto">
              <a:xfrm>
                <a:off x="2833" y="9675"/>
                <a:ext cx="3036" cy="265"/>
                <a:chOff x="3738" y="4370"/>
                <a:chExt cx="5676" cy="567"/>
              </a:xfrm>
            </p:grpSpPr>
            <p:grpSp>
              <p:nvGrpSpPr>
                <p:cNvPr id="219" name="Group 43"/>
                <p:cNvGrpSpPr>
                  <a:grpSpLocks/>
                </p:cNvGrpSpPr>
                <p:nvPr/>
              </p:nvGrpSpPr>
              <p:grpSpPr bwMode="auto">
                <a:xfrm>
                  <a:off x="3738" y="4370"/>
                  <a:ext cx="2778" cy="567"/>
                  <a:chOff x="4294" y="4370"/>
                  <a:chExt cx="4065" cy="806"/>
                </a:xfrm>
              </p:grpSpPr>
              <p:pic>
                <p:nvPicPr>
                  <p:cNvPr id="226" name="Picture 44" descr="1snt"/>
                  <p:cNvPicPr>
                    <a:picLocks noChangeAspect="1" noChangeArrowheads="1"/>
                  </p:cNvPicPr>
                  <p:nvPr/>
                </p:nvPicPr>
                <p:blipFill>
                  <a:blip r:embed="rId3" cstate="screen"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4294" y="4370"/>
                    <a:ext cx="813" cy="806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  <p:pic>
                <p:nvPicPr>
                  <p:cNvPr id="227" name="Picture 45" descr="1snt"/>
                  <p:cNvPicPr>
                    <a:picLocks noChangeAspect="1" noChangeArrowheads="1"/>
                  </p:cNvPicPr>
                  <p:nvPr/>
                </p:nvPicPr>
                <p:blipFill>
                  <a:blip r:embed="rId3" cstate="screen"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5107" y="4370"/>
                    <a:ext cx="813" cy="806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  <p:pic>
                <p:nvPicPr>
                  <p:cNvPr id="228" name="Picture 46" descr="1snt"/>
                  <p:cNvPicPr>
                    <a:picLocks noChangeAspect="1" noChangeArrowheads="1"/>
                  </p:cNvPicPr>
                  <p:nvPr/>
                </p:nvPicPr>
                <p:blipFill>
                  <a:blip r:embed="rId3" cstate="screen"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5920" y="4370"/>
                    <a:ext cx="813" cy="806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  <p:pic>
                <p:nvPicPr>
                  <p:cNvPr id="229" name="Picture 47" descr="1snt"/>
                  <p:cNvPicPr>
                    <a:picLocks noChangeAspect="1" noChangeArrowheads="1"/>
                  </p:cNvPicPr>
                  <p:nvPr/>
                </p:nvPicPr>
                <p:blipFill>
                  <a:blip r:embed="rId3" cstate="screen"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6733" y="4370"/>
                    <a:ext cx="813" cy="806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  <p:pic>
                <p:nvPicPr>
                  <p:cNvPr id="230" name="Picture 48" descr="1snt"/>
                  <p:cNvPicPr>
                    <a:picLocks noChangeAspect="1" noChangeArrowheads="1"/>
                  </p:cNvPicPr>
                  <p:nvPr/>
                </p:nvPicPr>
                <p:blipFill>
                  <a:blip r:embed="rId3" cstate="screen"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7546" y="4370"/>
                    <a:ext cx="813" cy="806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</p:grpSp>
            <p:grpSp>
              <p:nvGrpSpPr>
                <p:cNvPr id="220" name="Group 49"/>
                <p:cNvGrpSpPr>
                  <a:grpSpLocks/>
                </p:cNvGrpSpPr>
                <p:nvPr/>
              </p:nvGrpSpPr>
              <p:grpSpPr bwMode="auto">
                <a:xfrm>
                  <a:off x="6636" y="4370"/>
                  <a:ext cx="2778" cy="567"/>
                  <a:chOff x="4294" y="4370"/>
                  <a:chExt cx="4065" cy="806"/>
                </a:xfrm>
              </p:grpSpPr>
              <p:pic>
                <p:nvPicPr>
                  <p:cNvPr id="221" name="Picture 50" descr="1snt"/>
                  <p:cNvPicPr>
                    <a:picLocks noChangeAspect="1" noChangeArrowheads="1"/>
                  </p:cNvPicPr>
                  <p:nvPr/>
                </p:nvPicPr>
                <p:blipFill>
                  <a:blip r:embed="rId3" cstate="screen"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4294" y="4370"/>
                    <a:ext cx="813" cy="806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  <p:pic>
                <p:nvPicPr>
                  <p:cNvPr id="222" name="Picture 51" descr="1snt"/>
                  <p:cNvPicPr>
                    <a:picLocks noChangeAspect="1" noChangeArrowheads="1"/>
                  </p:cNvPicPr>
                  <p:nvPr/>
                </p:nvPicPr>
                <p:blipFill>
                  <a:blip r:embed="rId3" cstate="screen"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5107" y="4370"/>
                    <a:ext cx="813" cy="806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  <p:pic>
                <p:nvPicPr>
                  <p:cNvPr id="223" name="Picture 52" descr="1snt"/>
                  <p:cNvPicPr>
                    <a:picLocks noChangeAspect="1" noChangeArrowheads="1"/>
                  </p:cNvPicPr>
                  <p:nvPr/>
                </p:nvPicPr>
                <p:blipFill>
                  <a:blip r:embed="rId3" cstate="screen"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5920" y="4370"/>
                    <a:ext cx="813" cy="806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  <p:pic>
                <p:nvPicPr>
                  <p:cNvPr id="224" name="Picture 53" descr="1snt"/>
                  <p:cNvPicPr>
                    <a:picLocks noChangeAspect="1" noChangeArrowheads="1"/>
                  </p:cNvPicPr>
                  <p:nvPr/>
                </p:nvPicPr>
                <p:blipFill>
                  <a:blip r:embed="rId3" cstate="screen"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6733" y="4370"/>
                    <a:ext cx="813" cy="806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  <p:pic>
                <p:nvPicPr>
                  <p:cNvPr id="225" name="Picture 54" descr="1snt"/>
                  <p:cNvPicPr>
                    <a:picLocks noChangeAspect="1" noChangeArrowheads="1"/>
                  </p:cNvPicPr>
                  <p:nvPr/>
                </p:nvPicPr>
                <p:blipFill>
                  <a:blip r:embed="rId3" cstate="screen"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7546" y="4370"/>
                    <a:ext cx="813" cy="806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</p:grpSp>
          </p:grpSp>
          <p:grpSp>
            <p:nvGrpSpPr>
              <p:cNvPr id="141" name="Group 55"/>
              <p:cNvGrpSpPr>
                <a:grpSpLocks/>
              </p:cNvGrpSpPr>
              <p:nvPr/>
            </p:nvGrpSpPr>
            <p:grpSpPr bwMode="auto">
              <a:xfrm>
                <a:off x="2850" y="9940"/>
                <a:ext cx="3035" cy="263"/>
                <a:chOff x="3738" y="4370"/>
                <a:chExt cx="5676" cy="567"/>
              </a:xfrm>
            </p:grpSpPr>
            <p:grpSp>
              <p:nvGrpSpPr>
                <p:cNvPr id="207" name="Group 56"/>
                <p:cNvGrpSpPr>
                  <a:grpSpLocks/>
                </p:cNvGrpSpPr>
                <p:nvPr/>
              </p:nvGrpSpPr>
              <p:grpSpPr bwMode="auto">
                <a:xfrm>
                  <a:off x="3738" y="4370"/>
                  <a:ext cx="2778" cy="567"/>
                  <a:chOff x="4294" y="4370"/>
                  <a:chExt cx="4065" cy="806"/>
                </a:xfrm>
              </p:grpSpPr>
              <p:pic>
                <p:nvPicPr>
                  <p:cNvPr id="214" name="Picture 57" descr="1snt"/>
                  <p:cNvPicPr>
                    <a:picLocks noChangeAspect="1" noChangeArrowheads="1"/>
                  </p:cNvPicPr>
                  <p:nvPr/>
                </p:nvPicPr>
                <p:blipFill>
                  <a:blip r:embed="rId3" cstate="screen"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4294" y="4370"/>
                    <a:ext cx="813" cy="806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  <p:pic>
                <p:nvPicPr>
                  <p:cNvPr id="215" name="Picture 58" descr="1snt"/>
                  <p:cNvPicPr>
                    <a:picLocks noChangeAspect="1" noChangeArrowheads="1"/>
                  </p:cNvPicPr>
                  <p:nvPr/>
                </p:nvPicPr>
                <p:blipFill>
                  <a:blip r:embed="rId3" cstate="screen"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5107" y="4370"/>
                    <a:ext cx="813" cy="806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  <p:pic>
                <p:nvPicPr>
                  <p:cNvPr id="216" name="Picture 59" descr="1snt"/>
                  <p:cNvPicPr>
                    <a:picLocks noChangeAspect="1" noChangeArrowheads="1"/>
                  </p:cNvPicPr>
                  <p:nvPr/>
                </p:nvPicPr>
                <p:blipFill>
                  <a:blip r:embed="rId3" cstate="screen"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5920" y="4370"/>
                    <a:ext cx="813" cy="806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  <p:pic>
                <p:nvPicPr>
                  <p:cNvPr id="217" name="Picture 60" descr="1snt"/>
                  <p:cNvPicPr>
                    <a:picLocks noChangeAspect="1" noChangeArrowheads="1"/>
                  </p:cNvPicPr>
                  <p:nvPr/>
                </p:nvPicPr>
                <p:blipFill>
                  <a:blip r:embed="rId3" cstate="screen"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6733" y="4370"/>
                    <a:ext cx="813" cy="806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  <p:pic>
                <p:nvPicPr>
                  <p:cNvPr id="218" name="Picture 61" descr="1snt"/>
                  <p:cNvPicPr>
                    <a:picLocks noChangeAspect="1" noChangeArrowheads="1"/>
                  </p:cNvPicPr>
                  <p:nvPr/>
                </p:nvPicPr>
                <p:blipFill>
                  <a:blip r:embed="rId3" cstate="screen"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7546" y="4370"/>
                    <a:ext cx="813" cy="806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</p:grpSp>
            <p:grpSp>
              <p:nvGrpSpPr>
                <p:cNvPr id="208" name="Group 62"/>
                <p:cNvGrpSpPr>
                  <a:grpSpLocks/>
                </p:cNvGrpSpPr>
                <p:nvPr/>
              </p:nvGrpSpPr>
              <p:grpSpPr bwMode="auto">
                <a:xfrm>
                  <a:off x="6636" y="4370"/>
                  <a:ext cx="2778" cy="567"/>
                  <a:chOff x="4294" y="4370"/>
                  <a:chExt cx="4065" cy="806"/>
                </a:xfrm>
              </p:grpSpPr>
              <p:pic>
                <p:nvPicPr>
                  <p:cNvPr id="209" name="Picture 63" descr="1snt"/>
                  <p:cNvPicPr>
                    <a:picLocks noChangeAspect="1" noChangeArrowheads="1"/>
                  </p:cNvPicPr>
                  <p:nvPr/>
                </p:nvPicPr>
                <p:blipFill>
                  <a:blip r:embed="rId3" cstate="screen"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4294" y="4370"/>
                    <a:ext cx="813" cy="806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  <p:pic>
                <p:nvPicPr>
                  <p:cNvPr id="210" name="Picture 64" descr="1snt"/>
                  <p:cNvPicPr>
                    <a:picLocks noChangeAspect="1" noChangeArrowheads="1"/>
                  </p:cNvPicPr>
                  <p:nvPr/>
                </p:nvPicPr>
                <p:blipFill>
                  <a:blip r:embed="rId3" cstate="screen"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5107" y="4370"/>
                    <a:ext cx="813" cy="806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  <p:pic>
                <p:nvPicPr>
                  <p:cNvPr id="211" name="Picture 65" descr="1snt"/>
                  <p:cNvPicPr>
                    <a:picLocks noChangeAspect="1" noChangeArrowheads="1"/>
                  </p:cNvPicPr>
                  <p:nvPr/>
                </p:nvPicPr>
                <p:blipFill>
                  <a:blip r:embed="rId3" cstate="screen"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5920" y="4370"/>
                    <a:ext cx="813" cy="806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  <p:pic>
                <p:nvPicPr>
                  <p:cNvPr id="212" name="Picture 66" descr="1snt"/>
                  <p:cNvPicPr>
                    <a:picLocks noChangeAspect="1" noChangeArrowheads="1"/>
                  </p:cNvPicPr>
                  <p:nvPr/>
                </p:nvPicPr>
                <p:blipFill>
                  <a:blip r:embed="rId3" cstate="screen"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6733" y="4370"/>
                    <a:ext cx="813" cy="806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  <p:pic>
                <p:nvPicPr>
                  <p:cNvPr id="213" name="Picture 67" descr="1snt"/>
                  <p:cNvPicPr>
                    <a:picLocks noChangeAspect="1" noChangeArrowheads="1"/>
                  </p:cNvPicPr>
                  <p:nvPr/>
                </p:nvPicPr>
                <p:blipFill>
                  <a:blip r:embed="rId3" cstate="screen"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7546" y="4370"/>
                    <a:ext cx="813" cy="806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</p:grpSp>
          </p:grpSp>
          <p:grpSp>
            <p:nvGrpSpPr>
              <p:cNvPr id="142" name="Group 68"/>
              <p:cNvGrpSpPr>
                <a:grpSpLocks/>
              </p:cNvGrpSpPr>
              <p:nvPr/>
            </p:nvGrpSpPr>
            <p:grpSpPr bwMode="auto">
              <a:xfrm>
                <a:off x="2825" y="10301"/>
                <a:ext cx="3035" cy="264"/>
                <a:chOff x="3738" y="4370"/>
                <a:chExt cx="5676" cy="567"/>
              </a:xfrm>
            </p:grpSpPr>
            <p:grpSp>
              <p:nvGrpSpPr>
                <p:cNvPr id="195" name="Group 69"/>
                <p:cNvGrpSpPr>
                  <a:grpSpLocks/>
                </p:cNvGrpSpPr>
                <p:nvPr/>
              </p:nvGrpSpPr>
              <p:grpSpPr bwMode="auto">
                <a:xfrm>
                  <a:off x="3738" y="4370"/>
                  <a:ext cx="2778" cy="567"/>
                  <a:chOff x="4294" y="4370"/>
                  <a:chExt cx="4065" cy="806"/>
                </a:xfrm>
              </p:grpSpPr>
              <p:pic>
                <p:nvPicPr>
                  <p:cNvPr id="202" name="Picture 70" descr="1snt"/>
                  <p:cNvPicPr>
                    <a:picLocks noChangeAspect="1" noChangeArrowheads="1"/>
                  </p:cNvPicPr>
                  <p:nvPr/>
                </p:nvPicPr>
                <p:blipFill>
                  <a:blip r:embed="rId3" cstate="screen"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4294" y="4370"/>
                    <a:ext cx="813" cy="806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  <p:pic>
                <p:nvPicPr>
                  <p:cNvPr id="203" name="Picture 71" descr="1snt"/>
                  <p:cNvPicPr>
                    <a:picLocks noChangeAspect="1" noChangeArrowheads="1"/>
                  </p:cNvPicPr>
                  <p:nvPr/>
                </p:nvPicPr>
                <p:blipFill>
                  <a:blip r:embed="rId3" cstate="screen"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5107" y="4370"/>
                    <a:ext cx="813" cy="806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  <p:pic>
                <p:nvPicPr>
                  <p:cNvPr id="204" name="Picture 72" descr="1snt"/>
                  <p:cNvPicPr>
                    <a:picLocks noChangeAspect="1" noChangeArrowheads="1"/>
                  </p:cNvPicPr>
                  <p:nvPr/>
                </p:nvPicPr>
                <p:blipFill>
                  <a:blip r:embed="rId3" cstate="screen"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5920" y="4370"/>
                    <a:ext cx="813" cy="806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  <p:pic>
                <p:nvPicPr>
                  <p:cNvPr id="205" name="Picture 73" descr="1snt"/>
                  <p:cNvPicPr>
                    <a:picLocks noChangeAspect="1" noChangeArrowheads="1"/>
                  </p:cNvPicPr>
                  <p:nvPr/>
                </p:nvPicPr>
                <p:blipFill>
                  <a:blip r:embed="rId3" cstate="screen"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6733" y="4370"/>
                    <a:ext cx="813" cy="806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  <p:pic>
                <p:nvPicPr>
                  <p:cNvPr id="206" name="Picture 74" descr="1snt"/>
                  <p:cNvPicPr>
                    <a:picLocks noChangeAspect="1" noChangeArrowheads="1"/>
                  </p:cNvPicPr>
                  <p:nvPr/>
                </p:nvPicPr>
                <p:blipFill>
                  <a:blip r:embed="rId3" cstate="screen"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7546" y="4370"/>
                    <a:ext cx="813" cy="806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</p:grpSp>
            <p:grpSp>
              <p:nvGrpSpPr>
                <p:cNvPr id="196" name="Group 75"/>
                <p:cNvGrpSpPr>
                  <a:grpSpLocks/>
                </p:cNvGrpSpPr>
                <p:nvPr/>
              </p:nvGrpSpPr>
              <p:grpSpPr bwMode="auto">
                <a:xfrm>
                  <a:off x="6636" y="4370"/>
                  <a:ext cx="2778" cy="567"/>
                  <a:chOff x="4294" y="4370"/>
                  <a:chExt cx="4065" cy="806"/>
                </a:xfrm>
              </p:grpSpPr>
              <p:pic>
                <p:nvPicPr>
                  <p:cNvPr id="197" name="Picture 76" descr="1snt"/>
                  <p:cNvPicPr>
                    <a:picLocks noChangeAspect="1" noChangeArrowheads="1"/>
                  </p:cNvPicPr>
                  <p:nvPr/>
                </p:nvPicPr>
                <p:blipFill>
                  <a:blip r:embed="rId3" cstate="screen"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4294" y="4370"/>
                    <a:ext cx="813" cy="806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  <p:pic>
                <p:nvPicPr>
                  <p:cNvPr id="198" name="Picture 77" descr="1snt"/>
                  <p:cNvPicPr>
                    <a:picLocks noChangeAspect="1" noChangeArrowheads="1"/>
                  </p:cNvPicPr>
                  <p:nvPr/>
                </p:nvPicPr>
                <p:blipFill>
                  <a:blip r:embed="rId3" cstate="screen"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5107" y="4370"/>
                    <a:ext cx="813" cy="806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  <p:pic>
                <p:nvPicPr>
                  <p:cNvPr id="199" name="Picture 78" descr="1snt"/>
                  <p:cNvPicPr>
                    <a:picLocks noChangeAspect="1" noChangeArrowheads="1"/>
                  </p:cNvPicPr>
                  <p:nvPr/>
                </p:nvPicPr>
                <p:blipFill>
                  <a:blip r:embed="rId3" cstate="screen"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5920" y="4370"/>
                    <a:ext cx="813" cy="806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  <p:pic>
                <p:nvPicPr>
                  <p:cNvPr id="200" name="Picture 79" descr="1snt"/>
                  <p:cNvPicPr>
                    <a:picLocks noChangeAspect="1" noChangeArrowheads="1"/>
                  </p:cNvPicPr>
                  <p:nvPr/>
                </p:nvPicPr>
                <p:blipFill>
                  <a:blip r:embed="rId3" cstate="screen"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6733" y="4370"/>
                    <a:ext cx="813" cy="806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  <p:pic>
                <p:nvPicPr>
                  <p:cNvPr id="201" name="Picture 80" descr="1snt"/>
                  <p:cNvPicPr>
                    <a:picLocks noChangeAspect="1" noChangeArrowheads="1"/>
                  </p:cNvPicPr>
                  <p:nvPr/>
                </p:nvPicPr>
                <p:blipFill>
                  <a:blip r:embed="rId3" cstate="screen"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7546" y="4370"/>
                    <a:ext cx="813" cy="806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</p:grpSp>
          </p:grpSp>
          <p:grpSp>
            <p:nvGrpSpPr>
              <p:cNvPr id="143" name="Group 81"/>
              <p:cNvGrpSpPr>
                <a:grpSpLocks/>
              </p:cNvGrpSpPr>
              <p:nvPr/>
            </p:nvGrpSpPr>
            <p:grpSpPr bwMode="auto">
              <a:xfrm>
                <a:off x="2842" y="10565"/>
                <a:ext cx="3035" cy="264"/>
                <a:chOff x="3738" y="4370"/>
                <a:chExt cx="5676" cy="567"/>
              </a:xfrm>
            </p:grpSpPr>
            <p:grpSp>
              <p:nvGrpSpPr>
                <p:cNvPr id="183" name="Group 82"/>
                <p:cNvGrpSpPr>
                  <a:grpSpLocks/>
                </p:cNvGrpSpPr>
                <p:nvPr/>
              </p:nvGrpSpPr>
              <p:grpSpPr bwMode="auto">
                <a:xfrm>
                  <a:off x="3738" y="4370"/>
                  <a:ext cx="2778" cy="567"/>
                  <a:chOff x="4294" y="4370"/>
                  <a:chExt cx="4065" cy="806"/>
                </a:xfrm>
              </p:grpSpPr>
              <p:pic>
                <p:nvPicPr>
                  <p:cNvPr id="190" name="Picture 83" descr="1snt"/>
                  <p:cNvPicPr>
                    <a:picLocks noChangeAspect="1" noChangeArrowheads="1"/>
                  </p:cNvPicPr>
                  <p:nvPr/>
                </p:nvPicPr>
                <p:blipFill>
                  <a:blip r:embed="rId3" cstate="screen"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4294" y="4370"/>
                    <a:ext cx="813" cy="806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  <p:pic>
                <p:nvPicPr>
                  <p:cNvPr id="191" name="Picture 84" descr="1snt"/>
                  <p:cNvPicPr>
                    <a:picLocks noChangeAspect="1" noChangeArrowheads="1"/>
                  </p:cNvPicPr>
                  <p:nvPr/>
                </p:nvPicPr>
                <p:blipFill>
                  <a:blip r:embed="rId3" cstate="screen"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5107" y="4370"/>
                    <a:ext cx="813" cy="806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  <p:pic>
                <p:nvPicPr>
                  <p:cNvPr id="192" name="Picture 85" descr="1snt"/>
                  <p:cNvPicPr>
                    <a:picLocks noChangeAspect="1" noChangeArrowheads="1"/>
                  </p:cNvPicPr>
                  <p:nvPr/>
                </p:nvPicPr>
                <p:blipFill>
                  <a:blip r:embed="rId3" cstate="screen"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5920" y="4370"/>
                    <a:ext cx="813" cy="806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  <p:pic>
                <p:nvPicPr>
                  <p:cNvPr id="193" name="Picture 86" descr="1snt"/>
                  <p:cNvPicPr>
                    <a:picLocks noChangeAspect="1" noChangeArrowheads="1"/>
                  </p:cNvPicPr>
                  <p:nvPr/>
                </p:nvPicPr>
                <p:blipFill>
                  <a:blip r:embed="rId3" cstate="screen"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6733" y="4370"/>
                    <a:ext cx="813" cy="806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  <p:pic>
                <p:nvPicPr>
                  <p:cNvPr id="194" name="Picture 87" descr="1snt"/>
                  <p:cNvPicPr>
                    <a:picLocks noChangeAspect="1" noChangeArrowheads="1"/>
                  </p:cNvPicPr>
                  <p:nvPr/>
                </p:nvPicPr>
                <p:blipFill>
                  <a:blip r:embed="rId3" cstate="screen"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7546" y="4370"/>
                    <a:ext cx="813" cy="806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</p:grpSp>
            <p:grpSp>
              <p:nvGrpSpPr>
                <p:cNvPr id="184" name="Group 88"/>
                <p:cNvGrpSpPr>
                  <a:grpSpLocks/>
                </p:cNvGrpSpPr>
                <p:nvPr/>
              </p:nvGrpSpPr>
              <p:grpSpPr bwMode="auto">
                <a:xfrm>
                  <a:off x="6636" y="4370"/>
                  <a:ext cx="2778" cy="567"/>
                  <a:chOff x="4294" y="4370"/>
                  <a:chExt cx="4065" cy="806"/>
                </a:xfrm>
              </p:grpSpPr>
              <p:pic>
                <p:nvPicPr>
                  <p:cNvPr id="185" name="Picture 89" descr="1snt"/>
                  <p:cNvPicPr>
                    <a:picLocks noChangeAspect="1" noChangeArrowheads="1"/>
                  </p:cNvPicPr>
                  <p:nvPr/>
                </p:nvPicPr>
                <p:blipFill>
                  <a:blip r:embed="rId3" cstate="screen"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4294" y="4370"/>
                    <a:ext cx="813" cy="806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  <p:pic>
                <p:nvPicPr>
                  <p:cNvPr id="186" name="Picture 90" descr="1snt"/>
                  <p:cNvPicPr>
                    <a:picLocks noChangeAspect="1" noChangeArrowheads="1"/>
                  </p:cNvPicPr>
                  <p:nvPr/>
                </p:nvPicPr>
                <p:blipFill>
                  <a:blip r:embed="rId3" cstate="screen"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5107" y="4370"/>
                    <a:ext cx="813" cy="806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  <p:pic>
                <p:nvPicPr>
                  <p:cNvPr id="187" name="Picture 91" descr="1snt"/>
                  <p:cNvPicPr>
                    <a:picLocks noChangeAspect="1" noChangeArrowheads="1"/>
                  </p:cNvPicPr>
                  <p:nvPr/>
                </p:nvPicPr>
                <p:blipFill>
                  <a:blip r:embed="rId3" cstate="screen"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5920" y="4370"/>
                    <a:ext cx="813" cy="806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  <p:pic>
                <p:nvPicPr>
                  <p:cNvPr id="188" name="Picture 92" descr="1snt"/>
                  <p:cNvPicPr>
                    <a:picLocks noChangeAspect="1" noChangeArrowheads="1"/>
                  </p:cNvPicPr>
                  <p:nvPr/>
                </p:nvPicPr>
                <p:blipFill>
                  <a:blip r:embed="rId3" cstate="screen"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6733" y="4370"/>
                    <a:ext cx="813" cy="806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  <p:pic>
                <p:nvPicPr>
                  <p:cNvPr id="189" name="Picture 93" descr="1snt"/>
                  <p:cNvPicPr>
                    <a:picLocks noChangeAspect="1" noChangeArrowheads="1"/>
                  </p:cNvPicPr>
                  <p:nvPr/>
                </p:nvPicPr>
                <p:blipFill>
                  <a:blip r:embed="rId3" cstate="screen"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7546" y="4370"/>
                    <a:ext cx="813" cy="806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</p:grpSp>
          </p:grpSp>
          <p:grpSp>
            <p:nvGrpSpPr>
              <p:cNvPr id="144" name="Group 94"/>
              <p:cNvGrpSpPr>
                <a:grpSpLocks/>
              </p:cNvGrpSpPr>
              <p:nvPr/>
            </p:nvGrpSpPr>
            <p:grpSpPr bwMode="auto">
              <a:xfrm>
                <a:off x="2842" y="10829"/>
                <a:ext cx="3035" cy="264"/>
                <a:chOff x="3738" y="4370"/>
                <a:chExt cx="5676" cy="567"/>
              </a:xfrm>
            </p:grpSpPr>
            <p:grpSp>
              <p:nvGrpSpPr>
                <p:cNvPr id="171" name="Group 95"/>
                <p:cNvGrpSpPr>
                  <a:grpSpLocks/>
                </p:cNvGrpSpPr>
                <p:nvPr/>
              </p:nvGrpSpPr>
              <p:grpSpPr bwMode="auto">
                <a:xfrm>
                  <a:off x="3738" y="4370"/>
                  <a:ext cx="2778" cy="567"/>
                  <a:chOff x="4294" y="4370"/>
                  <a:chExt cx="4065" cy="806"/>
                </a:xfrm>
              </p:grpSpPr>
              <p:pic>
                <p:nvPicPr>
                  <p:cNvPr id="178" name="Picture 96" descr="1snt"/>
                  <p:cNvPicPr>
                    <a:picLocks noChangeAspect="1" noChangeArrowheads="1"/>
                  </p:cNvPicPr>
                  <p:nvPr/>
                </p:nvPicPr>
                <p:blipFill>
                  <a:blip r:embed="rId3" cstate="screen"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4294" y="4370"/>
                    <a:ext cx="813" cy="806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  <p:pic>
                <p:nvPicPr>
                  <p:cNvPr id="179" name="Picture 97" descr="1snt"/>
                  <p:cNvPicPr>
                    <a:picLocks noChangeAspect="1" noChangeArrowheads="1"/>
                  </p:cNvPicPr>
                  <p:nvPr/>
                </p:nvPicPr>
                <p:blipFill>
                  <a:blip r:embed="rId3" cstate="screen"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5107" y="4370"/>
                    <a:ext cx="813" cy="806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  <p:pic>
                <p:nvPicPr>
                  <p:cNvPr id="180" name="Picture 98" descr="1snt"/>
                  <p:cNvPicPr>
                    <a:picLocks noChangeAspect="1" noChangeArrowheads="1"/>
                  </p:cNvPicPr>
                  <p:nvPr/>
                </p:nvPicPr>
                <p:blipFill>
                  <a:blip r:embed="rId3" cstate="screen"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5920" y="4370"/>
                    <a:ext cx="813" cy="806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  <p:pic>
                <p:nvPicPr>
                  <p:cNvPr id="181" name="Picture 99" descr="1snt"/>
                  <p:cNvPicPr>
                    <a:picLocks noChangeAspect="1" noChangeArrowheads="1"/>
                  </p:cNvPicPr>
                  <p:nvPr/>
                </p:nvPicPr>
                <p:blipFill>
                  <a:blip r:embed="rId3" cstate="screen"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6733" y="4370"/>
                    <a:ext cx="813" cy="806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  <p:pic>
                <p:nvPicPr>
                  <p:cNvPr id="182" name="Picture 100" descr="1snt"/>
                  <p:cNvPicPr>
                    <a:picLocks noChangeAspect="1" noChangeArrowheads="1"/>
                  </p:cNvPicPr>
                  <p:nvPr/>
                </p:nvPicPr>
                <p:blipFill>
                  <a:blip r:embed="rId3" cstate="screen"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7546" y="4370"/>
                    <a:ext cx="813" cy="806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</p:grpSp>
            <p:grpSp>
              <p:nvGrpSpPr>
                <p:cNvPr id="172" name="Group 101"/>
                <p:cNvGrpSpPr>
                  <a:grpSpLocks/>
                </p:cNvGrpSpPr>
                <p:nvPr/>
              </p:nvGrpSpPr>
              <p:grpSpPr bwMode="auto">
                <a:xfrm>
                  <a:off x="6636" y="4370"/>
                  <a:ext cx="2778" cy="567"/>
                  <a:chOff x="4294" y="4370"/>
                  <a:chExt cx="4065" cy="806"/>
                </a:xfrm>
              </p:grpSpPr>
              <p:pic>
                <p:nvPicPr>
                  <p:cNvPr id="173" name="Picture 102" descr="1snt"/>
                  <p:cNvPicPr>
                    <a:picLocks noChangeAspect="1" noChangeArrowheads="1"/>
                  </p:cNvPicPr>
                  <p:nvPr/>
                </p:nvPicPr>
                <p:blipFill>
                  <a:blip r:embed="rId3" cstate="screen"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4294" y="4370"/>
                    <a:ext cx="813" cy="806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  <p:pic>
                <p:nvPicPr>
                  <p:cNvPr id="174" name="Picture 103" descr="1snt"/>
                  <p:cNvPicPr>
                    <a:picLocks noChangeAspect="1" noChangeArrowheads="1"/>
                  </p:cNvPicPr>
                  <p:nvPr/>
                </p:nvPicPr>
                <p:blipFill>
                  <a:blip r:embed="rId3" cstate="screen"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5107" y="4370"/>
                    <a:ext cx="813" cy="806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  <p:pic>
                <p:nvPicPr>
                  <p:cNvPr id="175" name="Picture 104" descr="1snt"/>
                  <p:cNvPicPr>
                    <a:picLocks noChangeAspect="1" noChangeArrowheads="1"/>
                  </p:cNvPicPr>
                  <p:nvPr/>
                </p:nvPicPr>
                <p:blipFill>
                  <a:blip r:embed="rId3" cstate="screen"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5920" y="4370"/>
                    <a:ext cx="813" cy="806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  <p:pic>
                <p:nvPicPr>
                  <p:cNvPr id="176" name="Picture 105" descr="1snt"/>
                  <p:cNvPicPr>
                    <a:picLocks noChangeAspect="1" noChangeArrowheads="1"/>
                  </p:cNvPicPr>
                  <p:nvPr/>
                </p:nvPicPr>
                <p:blipFill>
                  <a:blip r:embed="rId3" cstate="screen"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6733" y="4370"/>
                    <a:ext cx="813" cy="806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  <p:pic>
                <p:nvPicPr>
                  <p:cNvPr id="177" name="Picture 106" descr="1snt"/>
                  <p:cNvPicPr>
                    <a:picLocks noChangeAspect="1" noChangeArrowheads="1"/>
                  </p:cNvPicPr>
                  <p:nvPr/>
                </p:nvPicPr>
                <p:blipFill>
                  <a:blip r:embed="rId3" cstate="screen"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7546" y="4370"/>
                    <a:ext cx="813" cy="806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</p:grpSp>
          </p:grpSp>
          <p:grpSp>
            <p:nvGrpSpPr>
              <p:cNvPr id="145" name="Group 107"/>
              <p:cNvGrpSpPr>
                <a:grpSpLocks/>
              </p:cNvGrpSpPr>
              <p:nvPr/>
            </p:nvGrpSpPr>
            <p:grpSpPr bwMode="auto">
              <a:xfrm>
                <a:off x="2825" y="11093"/>
                <a:ext cx="3035" cy="265"/>
                <a:chOff x="3738" y="4370"/>
                <a:chExt cx="5676" cy="567"/>
              </a:xfrm>
            </p:grpSpPr>
            <p:grpSp>
              <p:nvGrpSpPr>
                <p:cNvPr id="159" name="Group 108"/>
                <p:cNvGrpSpPr>
                  <a:grpSpLocks/>
                </p:cNvGrpSpPr>
                <p:nvPr/>
              </p:nvGrpSpPr>
              <p:grpSpPr bwMode="auto">
                <a:xfrm>
                  <a:off x="3738" y="4370"/>
                  <a:ext cx="2778" cy="567"/>
                  <a:chOff x="4294" y="4370"/>
                  <a:chExt cx="4065" cy="806"/>
                </a:xfrm>
              </p:grpSpPr>
              <p:pic>
                <p:nvPicPr>
                  <p:cNvPr id="166" name="Picture 109" descr="1snt"/>
                  <p:cNvPicPr>
                    <a:picLocks noChangeAspect="1" noChangeArrowheads="1"/>
                  </p:cNvPicPr>
                  <p:nvPr/>
                </p:nvPicPr>
                <p:blipFill>
                  <a:blip r:embed="rId3" cstate="screen"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4294" y="4370"/>
                    <a:ext cx="813" cy="806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  <p:pic>
                <p:nvPicPr>
                  <p:cNvPr id="167" name="Picture 110" descr="1snt"/>
                  <p:cNvPicPr>
                    <a:picLocks noChangeAspect="1" noChangeArrowheads="1"/>
                  </p:cNvPicPr>
                  <p:nvPr/>
                </p:nvPicPr>
                <p:blipFill>
                  <a:blip r:embed="rId3" cstate="screen"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5107" y="4370"/>
                    <a:ext cx="813" cy="806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  <p:pic>
                <p:nvPicPr>
                  <p:cNvPr id="168" name="Picture 111" descr="1snt"/>
                  <p:cNvPicPr>
                    <a:picLocks noChangeAspect="1" noChangeArrowheads="1"/>
                  </p:cNvPicPr>
                  <p:nvPr/>
                </p:nvPicPr>
                <p:blipFill>
                  <a:blip r:embed="rId3" cstate="screen"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5920" y="4370"/>
                    <a:ext cx="813" cy="806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  <p:pic>
                <p:nvPicPr>
                  <p:cNvPr id="169" name="Picture 112" descr="1snt"/>
                  <p:cNvPicPr>
                    <a:picLocks noChangeAspect="1" noChangeArrowheads="1"/>
                  </p:cNvPicPr>
                  <p:nvPr/>
                </p:nvPicPr>
                <p:blipFill>
                  <a:blip r:embed="rId3" cstate="screen"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6733" y="4370"/>
                    <a:ext cx="813" cy="806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  <p:pic>
                <p:nvPicPr>
                  <p:cNvPr id="170" name="Picture 113" descr="1snt"/>
                  <p:cNvPicPr>
                    <a:picLocks noChangeAspect="1" noChangeArrowheads="1"/>
                  </p:cNvPicPr>
                  <p:nvPr/>
                </p:nvPicPr>
                <p:blipFill>
                  <a:blip r:embed="rId3" cstate="screen"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7546" y="4370"/>
                    <a:ext cx="813" cy="806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</p:grpSp>
            <p:grpSp>
              <p:nvGrpSpPr>
                <p:cNvPr id="160" name="Group 114"/>
                <p:cNvGrpSpPr>
                  <a:grpSpLocks/>
                </p:cNvGrpSpPr>
                <p:nvPr/>
              </p:nvGrpSpPr>
              <p:grpSpPr bwMode="auto">
                <a:xfrm>
                  <a:off x="6636" y="4370"/>
                  <a:ext cx="2778" cy="567"/>
                  <a:chOff x="4294" y="4370"/>
                  <a:chExt cx="4065" cy="806"/>
                </a:xfrm>
              </p:grpSpPr>
              <p:pic>
                <p:nvPicPr>
                  <p:cNvPr id="161" name="Picture 115" descr="1snt"/>
                  <p:cNvPicPr>
                    <a:picLocks noChangeAspect="1" noChangeArrowheads="1"/>
                  </p:cNvPicPr>
                  <p:nvPr/>
                </p:nvPicPr>
                <p:blipFill>
                  <a:blip r:embed="rId3" cstate="screen"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4294" y="4370"/>
                    <a:ext cx="813" cy="806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  <p:pic>
                <p:nvPicPr>
                  <p:cNvPr id="162" name="Picture 116" descr="1snt"/>
                  <p:cNvPicPr>
                    <a:picLocks noChangeAspect="1" noChangeArrowheads="1"/>
                  </p:cNvPicPr>
                  <p:nvPr/>
                </p:nvPicPr>
                <p:blipFill>
                  <a:blip r:embed="rId3" cstate="screen"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5107" y="4370"/>
                    <a:ext cx="813" cy="806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  <p:pic>
                <p:nvPicPr>
                  <p:cNvPr id="163" name="Picture 117" descr="1snt"/>
                  <p:cNvPicPr>
                    <a:picLocks noChangeAspect="1" noChangeArrowheads="1"/>
                  </p:cNvPicPr>
                  <p:nvPr/>
                </p:nvPicPr>
                <p:blipFill>
                  <a:blip r:embed="rId3" cstate="screen"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5920" y="4370"/>
                    <a:ext cx="813" cy="806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  <p:pic>
                <p:nvPicPr>
                  <p:cNvPr id="164" name="Picture 118" descr="1snt"/>
                  <p:cNvPicPr>
                    <a:picLocks noChangeAspect="1" noChangeArrowheads="1"/>
                  </p:cNvPicPr>
                  <p:nvPr/>
                </p:nvPicPr>
                <p:blipFill>
                  <a:blip r:embed="rId3" cstate="screen"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6733" y="4370"/>
                    <a:ext cx="813" cy="806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  <p:pic>
                <p:nvPicPr>
                  <p:cNvPr id="165" name="Picture 119" descr="1snt"/>
                  <p:cNvPicPr>
                    <a:picLocks noChangeAspect="1" noChangeArrowheads="1"/>
                  </p:cNvPicPr>
                  <p:nvPr/>
                </p:nvPicPr>
                <p:blipFill>
                  <a:blip r:embed="rId3" cstate="screen"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7546" y="4370"/>
                    <a:ext cx="813" cy="806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</p:grpSp>
          </p:grpSp>
          <p:grpSp>
            <p:nvGrpSpPr>
              <p:cNvPr id="146" name="Group 120"/>
              <p:cNvGrpSpPr>
                <a:grpSpLocks/>
              </p:cNvGrpSpPr>
              <p:nvPr/>
            </p:nvGrpSpPr>
            <p:grpSpPr bwMode="auto">
              <a:xfrm>
                <a:off x="2842" y="11358"/>
                <a:ext cx="3035" cy="264"/>
                <a:chOff x="3738" y="4370"/>
                <a:chExt cx="5676" cy="567"/>
              </a:xfrm>
            </p:grpSpPr>
            <p:grpSp>
              <p:nvGrpSpPr>
                <p:cNvPr id="147" name="Group 121"/>
                <p:cNvGrpSpPr>
                  <a:grpSpLocks/>
                </p:cNvGrpSpPr>
                <p:nvPr/>
              </p:nvGrpSpPr>
              <p:grpSpPr bwMode="auto">
                <a:xfrm>
                  <a:off x="3738" y="4370"/>
                  <a:ext cx="2778" cy="567"/>
                  <a:chOff x="4294" y="4370"/>
                  <a:chExt cx="4065" cy="806"/>
                </a:xfrm>
              </p:grpSpPr>
              <p:pic>
                <p:nvPicPr>
                  <p:cNvPr id="154" name="Picture 122" descr="1snt"/>
                  <p:cNvPicPr>
                    <a:picLocks noChangeAspect="1" noChangeArrowheads="1"/>
                  </p:cNvPicPr>
                  <p:nvPr/>
                </p:nvPicPr>
                <p:blipFill>
                  <a:blip r:embed="rId3" cstate="screen"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4294" y="4370"/>
                    <a:ext cx="813" cy="806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  <p:pic>
                <p:nvPicPr>
                  <p:cNvPr id="155" name="Picture 123" descr="1snt"/>
                  <p:cNvPicPr>
                    <a:picLocks noChangeAspect="1" noChangeArrowheads="1"/>
                  </p:cNvPicPr>
                  <p:nvPr/>
                </p:nvPicPr>
                <p:blipFill>
                  <a:blip r:embed="rId3" cstate="screen"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5107" y="4370"/>
                    <a:ext cx="813" cy="806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  <p:pic>
                <p:nvPicPr>
                  <p:cNvPr id="156" name="Picture 124" descr="1snt"/>
                  <p:cNvPicPr>
                    <a:picLocks noChangeAspect="1" noChangeArrowheads="1"/>
                  </p:cNvPicPr>
                  <p:nvPr/>
                </p:nvPicPr>
                <p:blipFill>
                  <a:blip r:embed="rId3" cstate="screen"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5920" y="4370"/>
                    <a:ext cx="813" cy="806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  <p:pic>
                <p:nvPicPr>
                  <p:cNvPr id="157" name="Picture 125" descr="1snt"/>
                  <p:cNvPicPr>
                    <a:picLocks noChangeAspect="1" noChangeArrowheads="1"/>
                  </p:cNvPicPr>
                  <p:nvPr/>
                </p:nvPicPr>
                <p:blipFill>
                  <a:blip r:embed="rId3" cstate="screen"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6733" y="4370"/>
                    <a:ext cx="813" cy="806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  <p:pic>
                <p:nvPicPr>
                  <p:cNvPr id="158" name="Picture 126" descr="1snt"/>
                  <p:cNvPicPr>
                    <a:picLocks noChangeAspect="1" noChangeArrowheads="1"/>
                  </p:cNvPicPr>
                  <p:nvPr/>
                </p:nvPicPr>
                <p:blipFill>
                  <a:blip r:embed="rId3" cstate="screen"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7546" y="4370"/>
                    <a:ext cx="813" cy="806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</p:grpSp>
            <p:grpSp>
              <p:nvGrpSpPr>
                <p:cNvPr id="148" name="Group 127"/>
                <p:cNvGrpSpPr>
                  <a:grpSpLocks/>
                </p:cNvGrpSpPr>
                <p:nvPr/>
              </p:nvGrpSpPr>
              <p:grpSpPr bwMode="auto">
                <a:xfrm>
                  <a:off x="6636" y="4370"/>
                  <a:ext cx="2778" cy="567"/>
                  <a:chOff x="4294" y="4370"/>
                  <a:chExt cx="4065" cy="806"/>
                </a:xfrm>
              </p:grpSpPr>
              <p:pic>
                <p:nvPicPr>
                  <p:cNvPr id="149" name="Picture 128" descr="1snt"/>
                  <p:cNvPicPr>
                    <a:picLocks noChangeAspect="1" noChangeArrowheads="1"/>
                  </p:cNvPicPr>
                  <p:nvPr/>
                </p:nvPicPr>
                <p:blipFill>
                  <a:blip r:embed="rId3" cstate="screen"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4294" y="4370"/>
                    <a:ext cx="813" cy="806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  <p:pic>
                <p:nvPicPr>
                  <p:cNvPr id="150" name="Picture 129" descr="1snt"/>
                  <p:cNvPicPr>
                    <a:picLocks noChangeAspect="1" noChangeArrowheads="1"/>
                  </p:cNvPicPr>
                  <p:nvPr/>
                </p:nvPicPr>
                <p:blipFill>
                  <a:blip r:embed="rId3" cstate="screen"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5107" y="4370"/>
                    <a:ext cx="813" cy="806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  <p:pic>
                <p:nvPicPr>
                  <p:cNvPr id="151" name="Picture 130" descr="1snt"/>
                  <p:cNvPicPr>
                    <a:picLocks noChangeAspect="1" noChangeArrowheads="1"/>
                  </p:cNvPicPr>
                  <p:nvPr/>
                </p:nvPicPr>
                <p:blipFill>
                  <a:blip r:embed="rId3" cstate="screen"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5920" y="4370"/>
                    <a:ext cx="813" cy="806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  <p:pic>
                <p:nvPicPr>
                  <p:cNvPr id="152" name="Picture 131" descr="1snt"/>
                  <p:cNvPicPr>
                    <a:picLocks noChangeAspect="1" noChangeArrowheads="1"/>
                  </p:cNvPicPr>
                  <p:nvPr/>
                </p:nvPicPr>
                <p:blipFill>
                  <a:blip r:embed="rId3" cstate="screen"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6733" y="4370"/>
                    <a:ext cx="813" cy="806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  <p:pic>
                <p:nvPicPr>
                  <p:cNvPr id="153" name="Picture 132" descr="1snt"/>
                  <p:cNvPicPr>
                    <a:picLocks noChangeAspect="1" noChangeArrowheads="1"/>
                  </p:cNvPicPr>
                  <p:nvPr/>
                </p:nvPicPr>
                <p:blipFill>
                  <a:blip r:embed="rId3" cstate="screen"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7546" y="4370"/>
                    <a:ext cx="813" cy="806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</p:grpSp>
          </p:grpSp>
        </p:grpSp>
        <p:grpSp>
          <p:nvGrpSpPr>
            <p:cNvPr id="267" name="Group 2"/>
            <p:cNvGrpSpPr>
              <a:grpSpLocks/>
            </p:cNvGrpSpPr>
            <p:nvPr/>
          </p:nvGrpSpPr>
          <p:grpSpPr bwMode="auto">
            <a:xfrm>
              <a:off x="2243081" y="2253186"/>
              <a:ext cx="1081891" cy="1027884"/>
              <a:chOff x="2825" y="8883"/>
              <a:chExt cx="3060" cy="2739"/>
            </a:xfrm>
          </p:grpSpPr>
          <p:grpSp>
            <p:nvGrpSpPr>
              <p:cNvPr id="268" name="Group 3"/>
              <p:cNvGrpSpPr>
                <a:grpSpLocks/>
              </p:cNvGrpSpPr>
              <p:nvPr/>
            </p:nvGrpSpPr>
            <p:grpSpPr bwMode="auto">
              <a:xfrm>
                <a:off x="2833" y="8883"/>
                <a:ext cx="3036" cy="264"/>
                <a:chOff x="3738" y="4370"/>
                <a:chExt cx="5676" cy="567"/>
              </a:xfrm>
            </p:grpSpPr>
            <p:grpSp>
              <p:nvGrpSpPr>
                <p:cNvPr id="386" name="Group 4"/>
                <p:cNvGrpSpPr>
                  <a:grpSpLocks/>
                </p:cNvGrpSpPr>
                <p:nvPr/>
              </p:nvGrpSpPr>
              <p:grpSpPr bwMode="auto">
                <a:xfrm>
                  <a:off x="3738" y="4370"/>
                  <a:ext cx="2778" cy="567"/>
                  <a:chOff x="4294" y="4370"/>
                  <a:chExt cx="4065" cy="806"/>
                </a:xfrm>
              </p:grpSpPr>
              <p:pic>
                <p:nvPicPr>
                  <p:cNvPr id="393" name="Picture 5" descr="1snt"/>
                  <p:cNvPicPr>
                    <a:picLocks noChangeAspect="1" noChangeArrowheads="1"/>
                  </p:cNvPicPr>
                  <p:nvPr/>
                </p:nvPicPr>
                <p:blipFill>
                  <a:blip r:embed="rId3" cstate="screen"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4294" y="4370"/>
                    <a:ext cx="813" cy="806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  <p:pic>
                <p:nvPicPr>
                  <p:cNvPr id="394" name="Picture 6" descr="1snt"/>
                  <p:cNvPicPr>
                    <a:picLocks noChangeAspect="1" noChangeArrowheads="1"/>
                  </p:cNvPicPr>
                  <p:nvPr/>
                </p:nvPicPr>
                <p:blipFill>
                  <a:blip r:embed="rId3" cstate="screen"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5107" y="4370"/>
                    <a:ext cx="813" cy="806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  <p:pic>
                <p:nvPicPr>
                  <p:cNvPr id="395" name="Picture 7" descr="1snt"/>
                  <p:cNvPicPr>
                    <a:picLocks noChangeAspect="1" noChangeArrowheads="1"/>
                  </p:cNvPicPr>
                  <p:nvPr/>
                </p:nvPicPr>
                <p:blipFill>
                  <a:blip r:embed="rId3" cstate="screen"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6026" y="4370"/>
                    <a:ext cx="813" cy="806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  <p:pic>
                <p:nvPicPr>
                  <p:cNvPr id="396" name="Picture 8" descr="1snt"/>
                  <p:cNvPicPr>
                    <a:picLocks noChangeAspect="1" noChangeArrowheads="1"/>
                  </p:cNvPicPr>
                  <p:nvPr/>
                </p:nvPicPr>
                <p:blipFill>
                  <a:blip r:embed="rId3" cstate="screen"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6733" y="4370"/>
                    <a:ext cx="813" cy="806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  <p:pic>
                <p:nvPicPr>
                  <p:cNvPr id="397" name="Picture 9" descr="1snt"/>
                  <p:cNvPicPr>
                    <a:picLocks noChangeAspect="1" noChangeArrowheads="1"/>
                  </p:cNvPicPr>
                  <p:nvPr/>
                </p:nvPicPr>
                <p:blipFill>
                  <a:blip r:embed="rId3" cstate="screen"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7546" y="4370"/>
                    <a:ext cx="813" cy="806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</p:grpSp>
            <p:grpSp>
              <p:nvGrpSpPr>
                <p:cNvPr id="387" name="Group 10"/>
                <p:cNvGrpSpPr>
                  <a:grpSpLocks/>
                </p:cNvGrpSpPr>
                <p:nvPr/>
              </p:nvGrpSpPr>
              <p:grpSpPr bwMode="auto">
                <a:xfrm>
                  <a:off x="6636" y="4370"/>
                  <a:ext cx="2778" cy="567"/>
                  <a:chOff x="4294" y="4370"/>
                  <a:chExt cx="4065" cy="806"/>
                </a:xfrm>
              </p:grpSpPr>
              <p:pic>
                <p:nvPicPr>
                  <p:cNvPr id="388" name="Picture 11" descr="1snt"/>
                  <p:cNvPicPr>
                    <a:picLocks noChangeAspect="1" noChangeArrowheads="1"/>
                  </p:cNvPicPr>
                  <p:nvPr/>
                </p:nvPicPr>
                <p:blipFill>
                  <a:blip r:embed="rId3" cstate="screen"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4294" y="4370"/>
                    <a:ext cx="813" cy="806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  <p:pic>
                <p:nvPicPr>
                  <p:cNvPr id="389" name="Picture 12" descr="1snt"/>
                  <p:cNvPicPr>
                    <a:picLocks noChangeAspect="1" noChangeArrowheads="1"/>
                  </p:cNvPicPr>
                  <p:nvPr/>
                </p:nvPicPr>
                <p:blipFill>
                  <a:blip r:embed="rId3" cstate="screen"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5107" y="4370"/>
                    <a:ext cx="813" cy="806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  <p:pic>
                <p:nvPicPr>
                  <p:cNvPr id="390" name="Picture 13" descr="1snt"/>
                  <p:cNvPicPr>
                    <a:picLocks noChangeAspect="1" noChangeArrowheads="1"/>
                  </p:cNvPicPr>
                  <p:nvPr/>
                </p:nvPicPr>
                <p:blipFill>
                  <a:blip r:embed="rId3" cstate="screen"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5920" y="4370"/>
                    <a:ext cx="813" cy="806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  <p:pic>
                <p:nvPicPr>
                  <p:cNvPr id="391" name="Picture 14" descr="1snt"/>
                  <p:cNvPicPr>
                    <a:picLocks noChangeAspect="1" noChangeArrowheads="1"/>
                  </p:cNvPicPr>
                  <p:nvPr/>
                </p:nvPicPr>
                <p:blipFill>
                  <a:blip r:embed="rId3" cstate="screen"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6733" y="4370"/>
                    <a:ext cx="813" cy="806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  <p:pic>
                <p:nvPicPr>
                  <p:cNvPr id="392" name="Picture 15" descr="1snt"/>
                  <p:cNvPicPr>
                    <a:picLocks noChangeAspect="1" noChangeArrowheads="1"/>
                  </p:cNvPicPr>
                  <p:nvPr/>
                </p:nvPicPr>
                <p:blipFill>
                  <a:blip r:embed="rId3" cstate="screen"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7546" y="4370"/>
                    <a:ext cx="813" cy="806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</p:grpSp>
          </p:grpSp>
          <p:grpSp>
            <p:nvGrpSpPr>
              <p:cNvPr id="269" name="Group 16"/>
              <p:cNvGrpSpPr>
                <a:grpSpLocks/>
              </p:cNvGrpSpPr>
              <p:nvPr/>
            </p:nvGrpSpPr>
            <p:grpSpPr bwMode="auto">
              <a:xfrm>
                <a:off x="2850" y="9147"/>
                <a:ext cx="3035" cy="264"/>
                <a:chOff x="3738" y="4370"/>
                <a:chExt cx="5676" cy="567"/>
              </a:xfrm>
            </p:grpSpPr>
            <p:grpSp>
              <p:nvGrpSpPr>
                <p:cNvPr id="374" name="Group 17"/>
                <p:cNvGrpSpPr>
                  <a:grpSpLocks/>
                </p:cNvGrpSpPr>
                <p:nvPr/>
              </p:nvGrpSpPr>
              <p:grpSpPr bwMode="auto">
                <a:xfrm>
                  <a:off x="3738" y="4370"/>
                  <a:ext cx="2778" cy="567"/>
                  <a:chOff x="4294" y="4370"/>
                  <a:chExt cx="4065" cy="806"/>
                </a:xfrm>
              </p:grpSpPr>
              <p:pic>
                <p:nvPicPr>
                  <p:cNvPr id="381" name="Picture 18" descr="1snt"/>
                  <p:cNvPicPr>
                    <a:picLocks noChangeAspect="1" noChangeArrowheads="1"/>
                  </p:cNvPicPr>
                  <p:nvPr/>
                </p:nvPicPr>
                <p:blipFill>
                  <a:blip r:embed="rId3" cstate="screen"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4294" y="4370"/>
                    <a:ext cx="813" cy="806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  <p:pic>
                <p:nvPicPr>
                  <p:cNvPr id="382" name="Picture 19" descr="1snt"/>
                  <p:cNvPicPr>
                    <a:picLocks noChangeAspect="1" noChangeArrowheads="1"/>
                  </p:cNvPicPr>
                  <p:nvPr/>
                </p:nvPicPr>
                <p:blipFill>
                  <a:blip r:embed="rId3" cstate="screen"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5107" y="4370"/>
                    <a:ext cx="813" cy="806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  <p:pic>
                <p:nvPicPr>
                  <p:cNvPr id="383" name="Picture 20" descr="1snt"/>
                  <p:cNvPicPr>
                    <a:picLocks noChangeAspect="1" noChangeArrowheads="1"/>
                  </p:cNvPicPr>
                  <p:nvPr/>
                </p:nvPicPr>
                <p:blipFill>
                  <a:blip r:embed="rId3" cstate="screen"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5920" y="4370"/>
                    <a:ext cx="813" cy="806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  <p:pic>
                <p:nvPicPr>
                  <p:cNvPr id="384" name="Picture 21" descr="1snt"/>
                  <p:cNvPicPr>
                    <a:picLocks noChangeAspect="1" noChangeArrowheads="1"/>
                  </p:cNvPicPr>
                  <p:nvPr/>
                </p:nvPicPr>
                <p:blipFill>
                  <a:blip r:embed="rId3" cstate="screen"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6733" y="4370"/>
                    <a:ext cx="813" cy="806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  <p:pic>
                <p:nvPicPr>
                  <p:cNvPr id="385" name="Picture 22" descr="1snt"/>
                  <p:cNvPicPr>
                    <a:picLocks noChangeAspect="1" noChangeArrowheads="1"/>
                  </p:cNvPicPr>
                  <p:nvPr/>
                </p:nvPicPr>
                <p:blipFill>
                  <a:blip r:embed="rId3" cstate="screen"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7546" y="4370"/>
                    <a:ext cx="813" cy="806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</p:grpSp>
            <p:grpSp>
              <p:nvGrpSpPr>
                <p:cNvPr id="375" name="Group 23"/>
                <p:cNvGrpSpPr>
                  <a:grpSpLocks/>
                </p:cNvGrpSpPr>
                <p:nvPr/>
              </p:nvGrpSpPr>
              <p:grpSpPr bwMode="auto">
                <a:xfrm>
                  <a:off x="6636" y="4370"/>
                  <a:ext cx="2778" cy="567"/>
                  <a:chOff x="4294" y="4370"/>
                  <a:chExt cx="4065" cy="806"/>
                </a:xfrm>
              </p:grpSpPr>
              <p:pic>
                <p:nvPicPr>
                  <p:cNvPr id="376" name="Picture 24" descr="1snt"/>
                  <p:cNvPicPr>
                    <a:picLocks noChangeAspect="1" noChangeArrowheads="1"/>
                  </p:cNvPicPr>
                  <p:nvPr/>
                </p:nvPicPr>
                <p:blipFill>
                  <a:blip r:embed="rId3" cstate="screen"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4294" y="4370"/>
                    <a:ext cx="813" cy="806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  <p:pic>
                <p:nvPicPr>
                  <p:cNvPr id="377" name="Picture 25" descr="1snt"/>
                  <p:cNvPicPr>
                    <a:picLocks noChangeAspect="1" noChangeArrowheads="1"/>
                  </p:cNvPicPr>
                  <p:nvPr/>
                </p:nvPicPr>
                <p:blipFill>
                  <a:blip r:embed="rId3" cstate="screen"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5107" y="4370"/>
                    <a:ext cx="813" cy="806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  <p:pic>
                <p:nvPicPr>
                  <p:cNvPr id="378" name="Picture 26" descr="1snt"/>
                  <p:cNvPicPr>
                    <a:picLocks noChangeAspect="1" noChangeArrowheads="1"/>
                  </p:cNvPicPr>
                  <p:nvPr/>
                </p:nvPicPr>
                <p:blipFill>
                  <a:blip r:embed="rId3" cstate="screen"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5920" y="4370"/>
                    <a:ext cx="813" cy="806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  <p:pic>
                <p:nvPicPr>
                  <p:cNvPr id="379" name="Picture 27" descr="1snt"/>
                  <p:cNvPicPr>
                    <a:picLocks noChangeAspect="1" noChangeArrowheads="1"/>
                  </p:cNvPicPr>
                  <p:nvPr/>
                </p:nvPicPr>
                <p:blipFill>
                  <a:blip r:embed="rId3" cstate="screen"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6733" y="4370"/>
                    <a:ext cx="813" cy="806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  <p:pic>
                <p:nvPicPr>
                  <p:cNvPr id="380" name="Picture 28" descr="1snt"/>
                  <p:cNvPicPr>
                    <a:picLocks noChangeAspect="1" noChangeArrowheads="1"/>
                  </p:cNvPicPr>
                  <p:nvPr/>
                </p:nvPicPr>
                <p:blipFill>
                  <a:blip r:embed="rId3" cstate="screen"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7546" y="4370"/>
                    <a:ext cx="813" cy="806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</p:grpSp>
          </p:grpSp>
          <p:grpSp>
            <p:nvGrpSpPr>
              <p:cNvPr id="270" name="Group 29"/>
              <p:cNvGrpSpPr>
                <a:grpSpLocks/>
              </p:cNvGrpSpPr>
              <p:nvPr/>
            </p:nvGrpSpPr>
            <p:grpSpPr bwMode="auto">
              <a:xfrm>
                <a:off x="2850" y="9411"/>
                <a:ext cx="3035" cy="264"/>
                <a:chOff x="3738" y="4370"/>
                <a:chExt cx="5676" cy="567"/>
              </a:xfrm>
            </p:grpSpPr>
            <p:grpSp>
              <p:nvGrpSpPr>
                <p:cNvPr id="362" name="Group 30"/>
                <p:cNvGrpSpPr>
                  <a:grpSpLocks/>
                </p:cNvGrpSpPr>
                <p:nvPr/>
              </p:nvGrpSpPr>
              <p:grpSpPr bwMode="auto">
                <a:xfrm>
                  <a:off x="3738" y="4370"/>
                  <a:ext cx="2778" cy="567"/>
                  <a:chOff x="4294" y="4370"/>
                  <a:chExt cx="4065" cy="806"/>
                </a:xfrm>
              </p:grpSpPr>
              <p:pic>
                <p:nvPicPr>
                  <p:cNvPr id="369" name="Picture 31" descr="1snt"/>
                  <p:cNvPicPr>
                    <a:picLocks noChangeAspect="1" noChangeArrowheads="1"/>
                  </p:cNvPicPr>
                  <p:nvPr/>
                </p:nvPicPr>
                <p:blipFill>
                  <a:blip r:embed="rId3" cstate="screen"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4294" y="4370"/>
                    <a:ext cx="813" cy="806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  <p:pic>
                <p:nvPicPr>
                  <p:cNvPr id="370" name="Picture 32" descr="1snt"/>
                  <p:cNvPicPr>
                    <a:picLocks noChangeAspect="1" noChangeArrowheads="1"/>
                  </p:cNvPicPr>
                  <p:nvPr/>
                </p:nvPicPr>
                <p:blipFill>
                  <a:blip r:embed="rId3" cstate="screen"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5107" y="4370"/>
                    <a:ext cx="813" cy="806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  <p:pic>
                <p:nvPicPr>
                  <p:cNvPr id="371" name="Picture 33" descr="1snt"/>
                  <p:cNvPicPr>
                    <a:picLocks noChangeAspect="1" noChangeArrowheads="1"/>
                  </p:cNvPicPr>
                  <p:nvPr/>
                </p:nvPicPr>
                <p:blipFill>
                  <a:blip r:embed="rId3" cstate="screen"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5920" y="4370"/>
                    <a:ext cx="813" cy="806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  <p:pic>
                <p:nvPicPr>
                  <p:cNvPr id="372" name="Picture 34" descr="1snt"/>
                  <p:cNvPicPr>
                    <a:picLocks noChangeAspect="1" noChangeArrowheads="1"/>
                  </p:cNvPicPr>
                  <p:nvPr/>
                </p:nvPicPr>
                <p:blipFill>
                  <a:blip r:embed="rId3" cstate="screen"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6733" y="4370"/>
                    <a:ext cx="813" cy="806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  <p:pic>
                <p:nvPicPr>
                  <p:cNvPr id="373" name="Picture 35" descr="1snt"/>
                  <p:cNvPicPr>
                    <a:picLocks noChangeAspect="1" noChangeArrowheads="1"/>
                  </p:cNvPicPr>
                  <p:nvPr/>
                </p:nvPicPr>
                <p:blipFill>
                  <a:blip r:embed="rId3" cstate="screen"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7546" y="4370"/>
                    <a:ext cx="813" cy="806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</p:grpSp>
            <p:grpSp>
              <p:nvGrpSpPr>
                <p:cNvPr id="363" name="Group 36"/>
                <p:cNvGrpSpPr>
                  <a:grpSpLocks/>
                </p:cNvGrpSpPr>
                <p:nvPr/>
              </p:nvGrpSpPr>
              <p:grpSpPr bwMode="auto">
                <a:xfrm>
                  <a:off x="6636" y="4370"/>
                  <a:ext cx="2778" cy="567"/>
                  <a:chOff x="4294" y="4370"/>
                  <a:chExt cx="4065" cy="806"/>
                </a:xfrm>
              </p:grpSpPr>
              <p:pic>
                <p:nvPicPr>
                  <p:cNvPr id="364" name="Picture 37" descr="1snt"/>
                  <p:cNvPicPr>
                    <a:picLocks noChangeAspect="1" noChangeArrowheads="1"/>
                  </p:cNvPicPr>
                  <p:nvPr/>
                </p:nvPicPr>
                <p:blipFill>
                  <a:blip r:embed="rId3" cstate="screen"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4294" y="4370"/>
                    <a:ext cx="813" cy="806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  <p:pic>
                <p:nvPicPr>
                  <p:cNvPr id="365" name="Picture 38" descr="1snt"/>
                  <p:cNvPicPr>
                    <a:picLocks noChangeAspect="1" noChangeArrowheads="1"/>
                  </p:cNvPicPr>
                  <p:nvPr/>
                </p:nvPicPr>
                <p:blipFill>
                  <a:blip r:embed="rId3" cstate="screen"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5107" y="4370"/>
                    <a:ext cx="813" cy="806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  <p:pic>
                <p:nvPicPr>
                  <p:cNvPr id="366" name="Picture 39" descr="1snt"/>
                  <p:cNvPicPr>
                    <a:picLocks noChangeAspect="1" noChangeArrowheads="1"/>
                  </p:cNvPicPr>
                  <p:nvPr/>
                </p:nvPicPr>
                <p:blipFill>
                  <a:blip r:embed="rId3" cstate="screen"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5920" y="4370"/>
                    <a:ext cx="813" cy="806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  <p:pic>
                <p:nvPicPr>
                  <p:cNvPr id="367" name="Picture 40" descr="1snt"/>
                  <p:cNvPicPr>
                    <a:picLocks noChangeAspect="1" noChangeArrowheads="1"/>
                  </p:cNvPicPr>
                  <p:nvPr/>
                </p:nvPicPr>
                <p:blipFill>
                  <a:blip r:embed="rId3" cstate="screen"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6733" y="4370"/>
                    <a:ext cx="813" cy="806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  <p:pic>
                <p:nvPicPr>
                  <p:cNvPr id="368" name="Picture 41" descr="1snt"/>
                  <p:cNvPicPr>
                    <a:picLocks noChangeAspect="1" noChangeArrowheads="1"/>
                  </p:cNvPicPr>
                  <p:nvPr/>
                </p:nvPicPr>
                <p:blipFill>
                  <a:blip r:embed="rId3" cstate="screen"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7546" y="4370"/>
                    <a:ext cx="813" cy="806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</p:grpSp>
          </p:grpSp>
          <p:grpSp>
            <p:nvGrpSpPr>
              <p:cNvPr id="271" name="Group 42"/>
              <p:cNvGrpSpPr>
                <a:grpSpLocks/>
              </p:cNvGrpSpPr>
              <p:nvPr/>
            </p:nvGrpSpPr>
            <p:grpSpPr bwMode="auto">
              <a:xfrm>
                <a:off x="2833" y="9675"/>
                <a:ext cx="3036" cy="265"/>
                <a:chOff x="3738" y="4370"/>
                <a:chExt cx="5676" cy="567"/>
              </a:xfrm>
            </p:grpSpPr>
            <p:grpSp>
              <p:nvGrpSpPr>
                <p:cNvPr id="350" name="Group 43"/>
                <p:cNvGrpSpPr>
                  <a:grpSpLocks/>
                </p:cNvGrpSpPr>
                <p:nvPr/>
              </p:nvGrpSpPr>
              <p:grpSpPr bwMode="auto">
                <a:xfrm>
                  <a:off x="3738" y="4370"/>
                  <a:ext cx="2778" cy="567"/>
                  <a:chOff x="4294" y="4370"/>
                  <a:chExt cx="4065" cy="806"/>
                </a:xfrm>
              </p:grpSpPr>
              <p:pic>
                <p:nvPicPr>
                  <p:cNvPr id="357" name="Picture 44" descr="1snt"/>
                  <p:cNvPicPr>
                    <a:picLocks noChangeAspect="1" noChangeArrowheads="1"/>
                  </p:cNvPicPr>
                  <p:nvPr/>
                </p:nvPicPr>
                <p:blipFill>
                  <a:blip r:embed="rId3" cstate="screen"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4294" y="4370"/>
                    <a:ext cx="813" cy="806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  <p:pic>
                <p:nvPicPr>
                  <p:cNvPr id="358" name="Picture 45" descr="1snt"/>
                  <p:cNvPicPr>
                    <a:picLocks noChangeAspect="1" noChangeArrowheads="1"/>
                  </p:cNvPicPr>
                  <p:nvPr/>
                </p:nvPicPr>
                <p:blipFill>
                  <a:blip r:embed="rId3" cstate="screen"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5107" y="4370"/>
                    <a:ext cx="813" cy="806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  <p:pic>
                <p:nvPicPr>
                  <p:cNvPr id="359" name="Picture 46" descr="1snt"/>
                  <p:cNvPicPr>
                    <a:picLocks noChangeAspect="1" noChangeArrowheads="1"/>
                  </p:cNvPicPr>
                  <p:nvPr/>
                </p:nvPicPr>
                <p:blipFill>
                  <a:blip r:embed="rId3" cstate="screen"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5920" y="4370"/>
                    <a:ext cx="813" cy="806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  <p:pic>
                <p:nvPicPr>
                  <p:cNvPr id="360" name="Picture 47" descr="1snt"/>
                  <p:cNvPicPr>
                    <a:picLocks noChangeAspect="1" noChangeArrowheads="1"/>
                  </p:cNvPicPr>
                  <p:nvPr/>
                </p:nvPicPr>
                <p:blipFill>
                  <a:blip r:embed="rId3" cstate="screen"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6733" y="4370"/>
                    <a:ext cx="813" cy="806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  <p:pic>
                <p:nvPicPr>
                  <p:cNvPr id="361" name="Picture 48" descr="1snt"/>
                  <p:cNvPicPr>
                    <a:picLocks noChangeAspect="1" noChangeArrowheads="1"/>
                  </p:cNvPicPr>
                  <p:nvPr/>
                </p:nvPicPr>
                <p:blipFill>
                  <a:blip r:embed="rId3" cstate="screen"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7546" y="4370"/>
                    <a:ext cx="813" cy="806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</p:grpSp>
            <p:grpSp>
              <p:nvGrpSpPr>
                <p:cNvPr id="351" name="Group 49"/>
                <p:cNvGrpSpPr>
                  <a:grpSpLocks/>
                </p:cNvGrpSpPr>
                <p:nvPr/>
              </p:nvGrpSpPr>
              <p:grpSpPr bwMode="auto">
                <a:xfrm>
                  <a:off x="6636" y="4370"/>
                  <a:ext cx="2778" cy="567"/>
                  <a:chOff x="4294" y="4370"/>
                  <a:chExt cx="4065" cy="806"/>
                </a:xfrm>
              </p:grpSpPr>
              <p:pic>
                <p:nvPicPr>
                  <p:cNvPr id="352" name="Picture 50" descr="1snt"/>
                  <p:cNvPicPr>
                    <a:picLocks noChangeAspect="1" noChangeArrowheads="1"/>
                  </p:cNvPicPr>
                  <p:nvPr/>
                </p:nvPicPr>
                <p:blipFill>
                  <a:blip r:embed="rId3" cstate="screen"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4294" y="4370"/>
                    <a:ext cx="813" cy="806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  <p:pic>
                <p:nvPicPr>
                  <p:cNvPr id="353" name="Picture 51" descr="1snt"/>
                  <p:cNvPicPr>
                    <a:picLocks noChangeAspect="1" noChangeArrowheads="1"/>
                  </p:cNvPicPr>
                  <p:nvPr/>
                </p:nvPicPr>
                <p:blipFill>
                  <a:blip r:embed="rId3" cstate="screen"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5107" y="4370"/>
                    <a:ext cx="813" cy="806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  <p:pic>
                <p:nvPicPr>
                  <p:cNvPr id="354" name="Picture 52" descr="1snt"/>
                  <p:cNvPicPr>
                    <a:picLocks noChangeAspect="1" noChangeArrowheads="1"/>
                  </p:cNvPicPr>
                  <p:nvPr/>
                </p:nvPicPr>
                <p:blipFill>
                  <a:blip r:embed="rId3" cstate="screen"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5920" y="4370"/>
                    <a:ext cx="813" cy="806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  <p:pic>
                <p:nvPicPr>
                  <p:cNvPr id="355" name="Picture 53" descr="1snt"/>
                  <p:cNvPicPr>
                    <a:picLocks noChangeAspect="1" noChangeArrowheads="1"/>
                  </p:cNvPicPr>
                  <p:nvPr/>
                </p:nvPicPr>
                <p:blipFill>
                  <a:blip r:embed="rId3" cstate="screen"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6733" y="4370"/>
                    <a:ext cx="813" cy="806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  <p:pic>
                <p:nvPicPr>
                  <p:cNvPr id="356" name="Picture 54" descr="1snt"/>
                  <p:cNvPicPr>
                    <a:picLocks noChangeAspect="1" noChangeArrowheads="1"/>
                  </p:cNvPicPr>
                  <p:nvPr/>
                </p:nvPicPr>
                <p:blipFill>
                  <a:blip r:embed="rId3" cstate="screen"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7546" y="4370"/>
                    <a:ext cx="813" cy="806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</p:grpSp>
          </p:grpSp>
          <p:grpSp>
            <p:nvGrpSpPr>
              <p:cNvPr id="272" name="Group 55"/>
              <p:cNvGrpSpPr>
                <a:grpSpLocks/>
              </p:cNvGrpSpPr>
              <p:nvPr/>
            </p:nvGrpSpPr>
            <p:grpSpPr bwMode="auto">
              <a:xfrm>
                <a:off x="2850" y="9940"/>
                <a:ext cx="3035" cy="263"/>
                <a:chOff x="3738" y="4370"/>
                <a:chExt cx="5676" cy="567"/>
              </a:xfrm>
            </p:grpSpPr>
            <p:grpSp>
              <p:nvGrpSpPr>
                <p:cNvPr id="338" name="Group 56"/>
                <p:cNvGrpSpPr>
                  <a:grpSpLocks/>
                </p:cNvGrpSpPr>
                <p:nvPr/>
              </p:nvGrpSpPr>
              <p:grpSpPr bwMode="auto">
                <a:xfrm>
                  <a:off x="3738" y="4370"/>
                  <a:ext cx="2778" cy="567"/>
                  <a:chOff x="4294" y="4370"/>
                  <a:chExt cx="4065" cy="806"/>
                </a:xfrm>
              </p:grpSpPr>
              <p:pic>
                <p:nvPicPr>
                  <p:cNvPr id="345" name="Picture 57" descr="1snt"/>
                  <p:cNvPicPr>
                    <a:picLocks noChangeAspect="1" noChangeArrowheads="1"/>
                  </p:cNvPicPr>
                  <p:nvPr/>
                </p:nvPicPr>
                <p:blipFill>
                  <a:blip r:embed="rId3" cstate="screen"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4294" y="4370"/>
                    <a:ext cx="813" cy="806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  <p:pic>
                <p:nvPicPr>
                  <p:cNvPr id="346" name="Picture 58" descr="1snt"/>
                  <p:cNvPicPr>
                    <a:picLocks noChangeAspect="1" noChangeArrowheads="1"/>
                  </p:cNvPicPr>
                  <p:nvPr/>
                </p:nvPicPr>
                <p:blipFill>
                  <a:blip r:embed="rId3" cstate="screen"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5107" y="4370"/>
                    <a:ext cx="813" cy="806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  <p:pic>
                <p:nvPicPr>
                  <p:cNvPr id="347" name="Picture 59" descr="1snt"/>
                  <p:cNvPicPr>
                    <a:picLocks noChangeAspect="1" noChangeArrowheads="1"/>
                  </p:cNvPicPr>
                  <p:nvPr/>
                </p:nvPicPr>
                <p:blipFill>
                  <a:blip r:embed="rId3" cstate="screen"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5920" y="4370"/>
                    <a:ext cx="813" cy="806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  <p:pic>
                <p:nvPicPr>
                  <p:cNvPr id="348" name="Picture 60" descr="1snt"/>
                  <p:cNvPicPr>
                    <a:picLocks noChangeAspect="1" noChangeArrowheads="1"/>
                  </p:cNvPicPr>
                  <p:nvPr/>
                </p:nvPicPr>
                <p:blipFill>
                  <a:blip r:embed="rId3" cstate="screen"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6733" y="4370"/>
                    <a:ext cx="813" cy="806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  <p:pic>
                <p:nvPicPr>
                  <p:cNvPr id="349" name="Picture 61" descr="1snt"/>
                  <p:cNvPicPr>
                    <a:picLocks noChangeAspect="1" noChangeArrowheads="1"/>
                  </p:cNvPicPr>
                  <p:nvPr/>
                </p:nvPicPr>
                <p:blipFill>
                  <a:blip r:embed="rId3" cstate="screen"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7546" y="4370"/>
                    <a:ext cx="813" cy="806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</p:grpSp>
            <p:grpSp>
              <p:nvGrpSpPr>
                <p:cNvPr id="339" name="Group 62"/>
                <p:cNvGrpSpPr>
                  <a:grpSpLocks/>
                </p:cNvGrpSpPr>
                <p:nvPr/>
              </p:nvGrpSpPr>
              <p:grpSpPr bwMode="auto">
                <a:xfrm>
                  <a:off x="6636" y="4370"/>
                  <a:ext cx="2778" cy="567"/>
                  <a:chOff x="4294" y="4370"/>
                  <a:chExt cx="4065" cy="806"/>
                </a:xfrm>
              </p:grpSpPr>
              <p:pic>
                <p:nvPicPr>
                  <p:cNvPr id="340" name="Picture 63" descr="1snt"/>
                  <p:cNvPicPr>
                    <a:picLocks noChangeAspect="1" noChangeArrowheads="1"/>
                  </p:cNvPicPr>
                  <p:nvPr/>
                </p:nvPicPr>
                <p:blipFill>
                  <a:blip r:embed="rId3" cstate="screen"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4294" y="4370"/>
                    <a:ext cx="813" cy="806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  <p:pic>
                <p:nvPicPr>
                  <p:cNvPr id="341" name="Picture 64" descr="1snt"/>
                  <p:cNvPicPr>
                    <a:picLocks noChangeAspect="1" noChangeArrowheads="1"/>
                  </p:cNvPicPr>
                  <p:nvPr/>
                </p:nvPicPr>
                <p:blipFill>
                  <a:blip r:embed="rId3" cstate="screen"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5107" y="4370"/>
                    <a:ext cx="813" cy="806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  <p:pic>
                <p:nvPicPr>
                  <p:cNvPr id="342" name="Picture 65" descr="1snt"/>
                  <p:cNvPicPr>
                    <a:picLocks noChangeAspect="1" noChangeArrowheads="1"/>
                  </p:cNvPicPr>
                  <p:nvPr/>
                </p:nvPicPr>
                <p:blipFill>
                  <a:blip r:embed="rId3" cstate="screen"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5920" y="4370"/>
                    <a:ext cx="813" cy="806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  <p:pic>
                <p:nvPicPr>
                  <p:cNvPr id="343" name="Picture 66" descr="1snt"/>
                  <p:cNvPicPr>
                    <a:picLocks noChangeAspect="1" noChangeArrowheads="1"/>
                  </p:cNvPicPr>
                  <p:nvPr/>
                </p:nvPicPr>
                <p:blipFill>
                  <a:blip r:embed="rId3" cstate="screen"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6733" y="4370"/>
                    <a:ext cx="813" cy="806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  <p:pic>
                <p:nvPicPr>
                  <p:cNvPr id="344" name="Picture 67" descr="1snt"/>
                  <p:cNvPicPr>
                    <a:picLocks noChangeAspect="1" noChangeArrowheads="1"/>
                  </p:cNvPicPr>
                  <p:nvPr/>
                </p:nvPicPr>
                <p:blipFill>
                  <a:blip r:embed="rId3" cstate="screen"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7546" y="4370"/>
                    <a:ext cx="813" cy="806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</p:grpSp>
          </p:grpSp>
          <p:grpSp>
            <p:nvGrpSpPr>
              <p:cNvPr id="273" name="Group 68"/>
              <p:cNvGrpSpPr>
                <a:grpSpLocks/>
              </p:cNvGrpSpPr>
              <p:nvPr/>
            </p:nvGrpSpPr>
            <p:grpSpPr bwMode="auto">
              <a:xfrm>
                <a:off x="2825" y="10301"/>
                <a:ext cx="3035" cy="264"/>
                <a:chOff x="3738" y="4370"/>
                <a:chExt cx="5676" cy="567"/>
              </a:xfrm>
            </p:grpSpPr>
            <p:grpSp>
              <p:nvGrpSpPr>
                <p:cNvPr id="326" name="Group 69"/>
                <p:cNvGrpSpPr>
                  <a:grpSpLocks/>
                </p:cNvGrpSpPr>
                <p:nvPr/>
              </p:nvGrpSpPr>
              <p:grpSpPr bwMode="auto">
                <a:xfrm>
                  <a:off x="3738" y="4370"/>
                  <a:ext cx="2778" cy="567"/>
                  <a:chOff x="4294" y="4370"/>
                  <a:chExt cx="4065" cy="806"/>
                </a:xfrm>
              </p:grpSpPr>
              <p:pic>
                <p:nvPicPr>
                  <p:cNvPr id="333" name="Picture 70" descr="1snt"/>
                  <p:cNvPicPr>
                    <a:picLocks noChangeAspect="1" noChangeArrowheads="1"/>
                  </p:cNvPicPr>
                  <p:nvPr/>
                </p:nvPicPr>
                <p:blipFill>
                  <a:blip r:embed="rId3" cstate="screen"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4294" y="4370"/>
                    <a:ext cx="813" cy="806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  <p:pic>
                <p:nvPicPr>
                  <p:cNvPr id="334" name="Picture 71" descr="1snt"/>
                  <p:cNvPicPr>
                    <a:picLocks noChangeAspect="1" noChangeArrowheads="1"/>
                  </p:cNvPicPr>
                  <p:nvPr/>
                </p:nvPicPr>
                <p:blipFill>
                  <a:blip r:embed="rId3" cstate="screen"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5107" y="4370"/>
                    <a:ext cx="813" cy="806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  <p:pic>
                <p:nvPicPr>
                  <p:cNvPr id="335" name="Picture 72" descr="1snt"/>
                  <p:cNvPicPr>
                    <a:picLocks noChangeAspect="1" noChangeArrowheads="1"/>
                  </p:cNvPicPr>
                  <p:nvPr/>
                </p:nvPicPr>
                <p:blipFill>
                  <a:blip r:embed="rId3" cstate="screen"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5920" y="4370"/>
                    <a:ext cx="813" cy="806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  <p:pic>
                <p:nvPicPr>
                  <p:cNvPr id="336" name="Picture 73" descr="1snt"/>
                  <p:cNvPicPr>
                    <a:picLocks noChangeAspect="1" noChangeArrowheads="1"/>
                  </p:cNvPicPr>
                  <p:nvPr/>
                </p:nvPicPr>
                <p:blipFill>
                  <a:blip r:embed="rId3" cstate="screen"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6733" y="4370"/>
                    <a:ext cx="813" cy="806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  <p:pic>
                <p:nvPicPr>
                  <p:cNvPr id="337" name="Picture 74" descr="1snt"/>
                  <p:cNvPicPr>
                    <a:picLocks noChangeAspect="1" noChangeArrowheads="1"/>
                  </p:cNvPicPr>
                  <p:nvPr/>
                </p:nvPicPr>
                <p:blipFill>
                  <a:blip r:embed="rId3" cstate="screen"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7546" y="4370"/>
                    <a:ext cx="813" cy="806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</p:grpSp>
            <p:grpSp>
              <p:nvGrpSpPr>
                <p:cNvPr id="327" name="Group 75"/>
                <p:cNvGrpSpPr>
                  <a:grpSpLocks/>
                </p:cNvGrpSpPr>
                <p:nvPr/>
              </p:nvGrpSpPr>
              <p:grpSpPr bwMode="auto">
                <a:xfrm>
                  <a:off x="6636" y="4370"/>
                  <a:ext cx="2778" cy="567"/>
                  <a:chOff x="4294" y="4370"/>
                  <a:chExt cx="4065" cy="806"/>
                </a:xfrm>
              </p:grpSpPr>
              <p:pic>
                <p:nvPicPr>
                  <p:cNvPr id="328" name="Picture 76" descr="1snt"/>
                  <p:cNvPicPr>
                    <a:picLocks noChangeAspect="1" noChangeArrowheads="1"/>
                  </p:cNvPicPr>
                  <p:nvPr/>
                </p:nvPicPr>
                <p:blipFill>
                  <a:blip r:embed="rId3" cstate="screen"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4294" y="4370"/>
                    <a:ext cx="813" cy="806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  <p:pic>
                <p:nvPicPr>
                  <p:cNvPr id="329" name="Picture 77" descr="1snt"/>
                  <p:cNvPicPr>
                    <a:picLocks noChangeAspect="1" noChangeArrowheads="1"/>
                  </p:cNvPicPr>
                  <p:nvPr/>
                </p:nvPicPr>
                <p:blipFill>
                  <a:blip r:embed="rId3" cstate="screen"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5107" y="4370"/>
                    <a:ext cx="813" cy="806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  <p:pic>
                <p:nvPicPr>
                  <p:cNvPr id="330" name="Picture 78" descr="1snt"/>
                  <p:cNvPicPr>
                    <a:picLocks noChangeAspect="1" noChangeArrowheads="1"/>
                  </p:cNvPicPr>
                  <p:nvPr/>
                </p:nvPicPr>
                <p:blipFill>
                  <a:blip r:embed="rId3" cstate="screen"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5920" y="4370"/>
                    <a:ext cx="813" cy="806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  <p:pic>
                <p:nvPicPr>
                  <p:cNvPr id="331" name="Picture 79" descr="1snt"/>
                  <p:cNvPicPr>
                    <a:picLocks noChangeAspect="1" noChangeArrowheads="1"/>
                  </p:cNvPicPr>
                  <p:nvPr/>
                </p:nvPicPr>
                <p:blipFill>
                  <a:blip r:embed="rId3" cstate="screen"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6733" y="4370"/>
                    <a:ext cx="813" cy="806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  <p:pic>
                <p:nvPicPr>
                  <p:cNvPr id="332" name="Picture 80" descr="1snt"/>
                  <p:cNvPicPr>
                    <a:picLocks noChangeAspect="1" noChangeArrowheads="1"/>
                  </p:cNvPicPr>
                  <p:nvPr/>
                </p:nvPicPr>
                <p:blipFill>
                  <a:blip r:embed="rId3" cstate="screen"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7546" y="4370"/>
                    <a:ext cx="813" cy="806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</p:grpSp>
          </p:grpSp>
          <p:grpSp>
            <p:nvGrpSpPr>
              <p:cNvPr id="274" name="Group 81"/>
              <p:cNvGrpSpPr>
                <a:grpSpLocks/>
              </p:cNvGrpSpPr>
              <p:nvPr/>
            </p:nvGrpSpPr>
            <p:grpSpPr bwMode="auto">
              <a:xfrm>
                <a:off x="2842" y="10565"/>
                <a:ext cx="3035" cy="264"/>
                <a:chOff x="3738" y="4370"/>
                <a:chExt cx="5676" cy="567"/>
              </a:xfrm>
            </p:grpSpPr>
            <p:grpSp>
              <p:nvGrpSpPr>
                <p:cNvPr id="314" name="Group 82"/>
                <p:cNvGrpSpPr>
                  <a:grpSpLocks/>
                </p:cNvGrpSpPr>
                <p:nvPr/>
              </p:nvGrpSpPr>
              <p:grpSpPr bwMode="auto">
                <a:xfrm>
                  <a:off x="3738" y="4370"/>
                  <a:ext cx="2778" cy="567"/>
                  <a:chOff x="4294" y="4370"/>
                  <a:chExt cx="4065" cy="806"/>
                </a:xfrm>
              </p:grpSpPr>
              <p:pic>
                <p:nvPicPr>
                  <p:cNvPr id="321" name="Picture 83" descr="1snt"/>
                  <p:cNvPicPr>
                    <a:picLocks noChangeAspect="1" noChangeArrowheads="1"/>
                  </p:cNvPicPr>
                  <p:nvPr/>
                </p:nvPicPr>
                <p:blipFill>
                  <a:blip r:embed="rId3" cstate="screen"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4294" y="4370"/>
                    <a:ext cx="813" cy="806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  <p:pic>
                <p:nvPicPr>
                  <p:cNvPr id="322" name="Picture 84" descr="1snt"/>
                  <p:cNvPicPr>
                    <a:picLocks noChangeAspect="1" noChangeArrowheads="1"/>
                  </p:cNvPicPr>
                  <p:nvPr/>
                </p:nvPicPr>
                <p:blipFill>
                  <a:blip r:embed="rId3" cstate="screen"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5107" y="4370"/>
                    <a:ext cx="813" cy="806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  <p:pic>
                <p:nvPicPr>
                  <p:cNvPr id="323" name="Picture 85" descr="1snt"/>
                  <p:cNvPicPr>
                    <a:picLocks noChangeAspect="1" noChangeArrowheads="1"/>
                  </p:cNvPicPr>
                  <p:nvPr/>
                </p:nvPicPr>
                <p:blipFill>
                  <a:blip r:embed="rId3" cstate="screen"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5920" y="4370"/>
                    <a:ext cx="813" cy="806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  <p:pic>
                <p:nvPicPr>
                  <p:cNvPr id="324" name="Picture 86" descr="1snt"/>
                  <p:cNvPicPr>
                    <a:picLocks noChangeAspect="1" noChangeArrowheads="1"/>
                  </p:cNvPicPr>
                  <p:nvPr/>
                </p:nvPicPr>
                <p:blipFill>
                  <a:blip r:embed="rId3" cstate="screen"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6733" y="4370"/>
                    <a:ext cx="813" cy="806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  <p:pic>
                <p:nvPicPr>
                  <p:cNvPr id="325" name="Picture 87" descr="1snt"/>
                  <p:cNvPicPr>
                    <a:picLocks noChangeAspect="1" noChangeArrowheads="1"/>
                  </p:cNvPicPr>
                  <p:nvPr/>
                </p:nvPicPr>
                <p:blipFill>
                  <a:blip r:embed="rId3" cstate="screen"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7546" y="4370"/>
                    <a:ext cx="813" cy="806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</p:grpSp>
            <p:grpSp>
              <p:nvGrpSpPr>
                <p:cNvPr id="315" name="Group 88"/>
                <p:cNvGrpSpPr>
                  <a:grpSpLocks/>
                </p:cNvGrpSpPr>
                <p:nvPr/>
              </p:nvGrpSpPr>
              <p:grpSpPr bwMode="auto">
                <a:xfrm>
                  <a:off x="6636" y="4370"/>
                  <a:ext cx="2778" cy="567"/>
                  <a:chOff x="4294" y="4370"/>
                  <a:chExt cx="4065" cy="806"/>
                </a:xfrm>
              </p:grpSpPr>
              <p:pic>
                <p:nvPicPr>
                  <p:cNvPr id="316" name="Picture 89" descr="1snt"/>
                  <p:cNvPicPr>
                    <a:picLocks noChangeAspect="1" noChangeArrowheads="1"/>
                  </p:cNvPicPr>
                  <p:nvPr/>
                </p:nvPicPr>
                <p:blipFill>
                  <a:blip r:embed="rId3" cstate="screen"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4294" y="4370"/>
                    <a:ext cx="813" cy="806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  <p:pic>
                <p:nvPicPr>
                  <p:cNvPr id="317" name="Picture 90" descr="1snt"/>
                  <p:cNvPicPr>
                    <a:picLocks noChangeAspect="1" noChangeArrowheads="1"/>
                  </p:cNvPicPr>
                  <p:nvPr/>
                </p:nvPicPr>
                <p:blipFill>
                  <a:blip r:embed="rId3" cstate="screen"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5107" y="4370"/>
                    <a:ext cx="813" cy="806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  <p:pic>
                <p:nvPicPr>
                  <p:cNvPr id="318" name="Picture 91" descr="1snt"/>
                  <p:cNvPicPr>
                    <a:picLocks noChangeAspect="1" noChangeArrowheads="1"/>
                  </p:cNvPicPr>
                  <p:nvPr/>
                </p:nvPicPr>
                <p:blipFill>
                  <a:blip r:embed="rId3" cstate="screen"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5920" y="4370"/>
                    <a:ext cx="813" cy="806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  <p:pic>
                <p:nvPicPr>
                  <p:cNvPr id="319" name="Picture 92" descr="1snt"/>
                  <p:cNvPicPr>
                    <a:picLocks noChangeAspect="1" noChangeArrowheads="1"/>
                  </p:cNvPicPr>
                  <p:nvPr/>
                </p:nvPicPr>
                <p:blipFill>
                  <a:blip r:embed="rId3" cstate="screen"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6733" y="4370"/>
                    <a:ext cx="813" cy="806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  <p:pic>
                <p:nvPicPr>
                  <p:cNvPr id="320" name="Picture 93" descr="1snt"/>
                  <p:cNvPicPr>
                    <a:picLocks noChangeAspect="1" noChangeArrowheads="1"/>
                  </p:cNvPicPr>
                  <p:nvPr/>
                </p:nvPicPr>
                <p:blipFill>
                  <a:blip r:embed="rId3" cstate="screen"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7546" y="4370"/>
                    <a:ext cx="813" cy="806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</p:grpSp>
          </p:grpSp>
          <p:grpSp>
            <p:nvGrpSpPr>
              <p:cNvPr id="275" name="Group 94"/>
              <p:cNvGrpSpPr>
                <a:grpSpLocks/>
              </p:cNvGrpSpPr>
              <p:nvPr/>
            </p:nvGrpSpPr>
            <p:grpSpPr bwMode="auto">
              <a:xfrm>
                <a:off x="2842" y="10829"/>
                <a:ext cx="3035" cy="264"/>
                <a:chOff x="3738" y="4370"/>
                <a:chExt cx="5676" cy="567"/>
              </a:xfrm>
            </p:grpSpPr>
            <p:grpSp>
              <p:nvGrpSpPr>
                <p:cNvPr id="302" name="Group 95"/>
                <p:cNvGrpSpPr>
                  <a:grpSpLocks/>
                </p:cNvGrpSpPr>
                <p:nvPr/>
              </p:nvGrpSpPr>
              <p:grpSpPr bwMode="auto">
                <a:xfrm>
                  <a:off x="3738" y="4370"/>
                  <a:ext cx="2778" cy="567"/>
                  <a:chOff x="4294" y="4370"/>
                  <a:chExt cx="4065" cy="806"/>
                </a:xfrm>
              </p:grpSpPr>
              <p:pic>
                <p:nvPicPr>
                  <p:cNvPr id="309" name="Picture 96" descr="1snt"/>
                  <p:cNvPicPr>
                    <a:picLocks noChangeAspect="1" noChangeArrowheads="1"/>
                  </p:cNvPicPr>
                  <p:nvPr/>
                </p:nvPicPr>
                <p:blipFill>
                  <a:blip r:embed="rId3" cstate="screen"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4294" y="4370"/>
                    <a:ext cx="813" cy="806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  <p:pic>
                <p:nvPicPr>
                  <p:cNvPr id="310" name="Picture 97" descr="1snt"/>
                  <p:cNvPicPr>
                    <a:picLocks noChangeAspect="1" noChangeArrowheads="1"/>
                  </p:cNvPicPr>
                  <p:nvPr/>
                </p:nvPicPr>
                <p:blipFill>
                  <a:blip r:embed="rId3" cstate="screen"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5107" y="4370"/>
                    <a:ext cx="813" cy="806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  <p:pic>
                <p:nvPicPr>
                  <p:cNvPr id="311" name="Picture 98" descr="1snt"/>
                  <p:cNvPicPr>
                    <a:picLocks noChangeAspect="1" noChangeArrowheads="1"/>
                  </p:cNvPicPr>
                  <p:nvPr/>
                </p:nvPicPr>
                <p:blipFill>
                  <a:blip r:embed="rId3" cstate="screen"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5920" y="4370"/>
                    <a:ext cx="813" cy="806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  <p:pic>
                <p:nvPicPr>
                  <p:cNvPr id="312" name="Picture 99" descr="1snt"/>
                  <p:cNvPicPr>
                    <a:picLocks noChangeAspect="1" noChangeArrowheads="1"/>
                  </p:cNvPicPr>
                  <p:nvPr/>
                </p:nvPicPr>
                <p:blipFill>
                  <a:blip r:embed="rId3" cstate="screen"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6733" y="4370"/>
                    <a:ext cx="813" cy="806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  <p:pic>
                <p:nvPicPr>
                  <p:cNvPr id="313" name="Picture 100" descr="1snt"/>
                  <p:cNvPicPr>
                    <a:picLocks noChangeAspect="1" noChangeArrowheads="1"/>
                  </p:cNvPicPr>
                  <p:nvPr/>
                </p:nvPicPr>
                <p:blipFill>
                  <a:blip r:embed="rId3" cstate="screen"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7546" y="4370"/>
                    <a:ext cx="813" cy="806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</p:grpSp>
            <p:grpSp>
              <p:nvGrpSpPr>
                <p:cNvPr id="303" name="Group 101"/>
                <p:cNvGrpSpPr>
                  <a:grpSpLocks/>
                </p:cNvGrpSpPr>
                <p:nvPr/>
              </p:nvGrpSpPr>
              <p:grpSpPr bwMode="auto">
                <a:xfrm>
                  <a:off x="6636" y="4370"/>
                  <a:ext cx="2778" cy="567"/>
                  <a:chOff x="4294" y="4370"/>
                  <a:chExt cx="4065" cy="806"/>
                </a:xfrm>
              </p:grpSpPr>
              <p:pic>
                <p:nvPicPr>
                  <p:cNvPr id="304" name="Picture 102" descr="1snt"/>
                  <p:cNvPicPr>
                    <a:picLocks noChangeAspect="1" noChangeArrowheads="1"/>
                  </p:cNvPicPr>
                  <p:nvPr/>
                </p:nvPicPr>
                <p:blipFill>
                  <a:blip r:embed="rId3" cstate="screen"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4294" y="4370"/>
                    <a:ext cx="813" cy="806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  <p:pic>
                <p:nvPicPr>
                  <p:cNvPr id="305" name="Picture 103" descr="1snt"/>
                  <p:cNvPicPr>
                    <a:picLocks noChangeAspect="1" noChangeArrowheads="1"/>
                  </p:cNvPicPr>
                  <p:nvPr/>
                </p:nvPicPr>
                <p:blipFill>
                  <a:blip r:embed="rId3" cstate="screen"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5107" y="4370"/>
                    <a:ext cx="813" cy="806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  <p:pic>
                <p:nvPicPr>
                  <p:cNvPr id="306" name="Picture 104" descr="1snt"/>
                  <p:cNvPicPr>
                    <a:picLocks noChangeAspect="1" noChangeArrowheads="1"/>
                  </p:cNvPicPr>
                  <p:nvPr/>
                </p:nvPicPr>
                <p:blipFill>
                  <a:blip r:embed="rId3" cstate="screen"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5920" y="4370"/>
                    <a:ext cx="813" cy="806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  <p:pic>
                <p:nvPicPr>
                  <p:cNvPr id="307" name="Picture 105" descr="1snt"/>
                  <p:cNvPicPr>
                    <a:picLocks noChangeAspect="1" noChangeArrowheads="1"/>
                  </p:cNvPicPr>
                  <p:nvPr/>
                </p:nvPicPr>
                <p:blipFill>
                  <a:blip r:embed="rId3" cstate="screen"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6733" y="4370"/>
                    <a:ext cx="813" cy="806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  <p:pic>
                <p:nvPicPr>
                  <p:cNvPr id="308" name="Picture 106" descr="1snt"/>
                  <p:cNvPicPr>
                    <a:picLocks noChangeAspect="1" noChangeArrowheads="1"/>
                  </p:cNvPicPr>
                  <p:nvPr/>
                </p:nvPicPr>
                <p:blipFill>
                  <a:blip r:embed="rId3" cstate="screen"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7546" y="4370"/>
                    <a:ext cx="813" cy="806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</p:grpSp>
          </p:grpSp>
          <p:grpSp>
            <p:nvGrpSpPr>
              <p:cNvPr id="276" name="Group 107"/>
              <p:cNvGrpSpPr>
                <a:grpSpLocks/>
              </p:cNvGrpSpPr>
              <p:nvPr/>
            </p:nvGrpSpPr>
            <p:grpSpPr bwMode="auto">
              <a:xfrm>
                <a:off x="2825" y="11093"/>
                <a:ext cx="3035" cy="265"/>
                <a:chOff x="3738" y="4370"/>
                <a:chExt cx="5676" cy="567"/>
              </a:xfrm>
            </p:grpSpPr>
            <p:grpSp>
              <p:nvGrpSpPr>
                <p:cNvPr id="290" name="Group 108"/>
                <p:cNvGrpSpPr>
                  <a:grpSpLocks/>
                </p:cNvGrpSpPr>
                <p:nvPr/>
              </p:nvGrpSpPr>
              <p:grpSpPr bwMode="auto">
                <a:xfrm>
                  <a:off x="3738" y="4370"/>
                  <a:ext cx="2778" cy="567"/>
                  <a:chOff x="4294" y="4370"/>
                  <a:chExt cx="4065" cy="806"/>
                </a:xfrm>
              </p:grpSpPr>
              <p:pic>
                <p:nvPicPr>
                  <p:cNvPr id="297" name="Picture 109" descr="1snt"/>
                  <p:cNvPicPr>
                    <a:picLocks noChangeAspect="1" noChangeArrowheads="1"/>
                  </p:cNvPicPr>
                  <p:nvPr/>
                </p:nvPicPr>
                <p:blipFill>
                  <a:blip r:embed="rId3" cstate="screen"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4294" y="4370"/>
                    <a:ext cx="813" cy="806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  <p:pic>
                <p:nvPicPr>
                  <p:cNvPr id="298" name="Picture 110" descr="1snt"/>
                  <p:cNvPicPr>
                    <a:picLocks noChangeAspect="1" noChangeArrowheads="1"/>
                  </p:cNvPicPr>
                  <p:nvPr/>
                </p:nvPicPr>
                <p:blipFill>
                  <a:blip r:embed="rId3" cstate="screen"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5107" y="4370"/>
                    <a:ext cx="813" cy="806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  <p:pic>
                <p:nvPicPr>
                  <p:cNvPr id="299" name="Picture 111" descr="1snt"/>
                  <p:cNvPicPr>
                    <a:picLocks noChangeAspect="1" noChangeArrowheads="1"/>
                  </p:cNvPicPr>
                  <p:nvPr/>
                </p:nvPicPr>
                <p:blipFill>
                  <a:blip r:embed="rId3" cstate="screen"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5920" y="4370"/>
                    <a:ext cx="813" cy="806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  <p:pic>
                <p:nvPicPr>
                  <p:cNvPr id="300" name="Picture 112" descr="1snt"/>
                  <p:cNvPicPr>
                    <a:picLocks noChangeAspect="1" noChangeArrowheads="1"/>
                  </p:cNvPicPr>
                  <p:nvPr/>
                </p:nvPicPr>
                <p:blipFill>
                  <a:blip r:embed="rId3" cstate="screen"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6733" y="4370"/>
                    <a:ext cx="813" cy="806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  <p:pic>
                <p:nvPicPr>
                  <p:cNvPr id="301" name="Picture 113" descr="1snt"/>
                  <p:cNvPicPr>
                    <a:picLocks noChangeAspect="1" noChangeArrowheads="1"/>
                  </p:cNvPicPr>
                  <p:nvPr/>
                </p:nvPicPr>
                <p:blipFill>
                  <a:blip r:embed="rId3" cstate="screen"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7546" y="4370"/>
                    <a:ext cx="813" cy="806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</p:grpSp>
            <p:grpSp>
              <p:nvGrpSpPr>
                <p:cNvPr id="291" name="Group 114"/>
                <p:cNvGrpSpPr>
                  <a:grpSpLocks/>
                </p:cNvGrpSpPr>
                <p:nvPr/>
              </p:nvGrpSpPr>
              <p:grpSpPr bwMode="auto">
                <a:xfrm>
                  <a:off x="6636" y="4370"/>
                  <a:ext cx="2778" cy="567"/>
                  <a:chOff x="4294" y="4370"/>
                  <a:chExt cx="4065" cy="806"/>
                </a:xfrm>
              </p:grpSpPr>
              <p:pic>
                <p:nvPicPr>
                  <p:cNvPr id="292" name="Picture 115" descr="1snt"/>
                  <p:cNvPicPr>
                    <a:picLocks noChangeAspect="1" noChangeArrowheads="1"/>
                  </p:cNvPicPr>
                  <p:nvPr/>
                </p:nvPicPr>
                <p:blipFill>
                  <a:blip r:embed="rId3" cstate="screen"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4294" y="4370"/>
                    <a:ext cx="813" cy="806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  <p:pic>
                <p:nvPicPr>
                  <p:cNvPr id="293" name="Picture 116" descr="1snt"/>
                  <p:cNvPicPr>
                    <a:picLocks noChangeAspect="1" noChangeArrowheads="1"/>
                  </p:cNvPicPr>
                  <p:nvPr/>
                </p:nvPicPr>
                <p:blipFill>
                  <a:blip r:embed="rId3" cstate="screen"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5107" y="4370"/>
                    <a:ext cx="813" cy="806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  <p:pic>
                <p:nvPicPr>
                  <p:cNvPr id="294" name="Picture 117" descr="1snt"/>
                  <p:cNvPicPr>
                    <a:picLocks noChangeAspect="1" noChangeArrowheads="1"/>
                  </p:cNvPicPr>
                  <p:nvPr/>
                </p:nvPicPr>
                <p:blipFill>
                  <a:blip r:embed="rId3" cstate="screen"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5920" y="4370"/>
                    <a:ext cx="813" cy="806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  <p:pic>
                <p:nvPicPr>
                  <p:cNvPr id="295" name="Picture 118" descr="1snt"/>
                  <p:cNvPicPr>
                    <a:picLocks noChangeAspect="1" noChangeArrowheads="1"/>
                  </p:cNvPicPr>
                  <p:nvPr/>
                </p:nvPicPr>
                <p:blipFill>
                  <a:blip r:embed="rId3" cstate="screen"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6733" y="4370"/>
                    <a:ext cx="813" cy="806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  <p:pic>
                <p:nvPicPr>
                  <p:cNvPr id="296" name="Picture 119" descr="1snt"/>
                  <p:cNvPicPr>
                    <a:picLocks noChangeAspect="1" noChangeArrowheads="1"/>
                  </p:cNvPicPr>
                  <p:nvPr/>
                </p:nvPicPr>
                <p:blipFill>
                  <a:blip r:embed="rId3" cstate="screen"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7546" y="4370"/>
                    <a:ext cx="813" cy="806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</p:grpSp>
          </p:grpSp>
          <p:grpSp>
            <p:nvGrpSpPr>
              <p:cNvPr id="277" name="Group 120"/>
              <p:cNvGrpSpPr>
                <a:grpSpLocks/>
              </p:cNvGrpSpPr>
              <p:nvPr/>
            </p:nvGrpSpPr>
            <p:grpSpPr bwMode="auto">
              <a:xfrm>
                <a:off x="2842" y="11358"/>
                <a:ext cx="3035" cy="264"/>
                <a:chOff x="3738" y="4370"/>
                <a:chExt cx="5676" cy="567"/>
              </a:xfrm>
            </p:grpSpPr>
            <p:grpSp>
              <p:nvGrpSpPr>
                <p:cNvPr id="278" name="Group 121"/>
                <p:cNvGrpSpPr>
                  <a:grpSpLocks/>
                </p:cNvGrpSpPr>
                <p:nvPr/>
              </p:nvGrpSpPr>
              <p:grpSpPr bwMode="auto">
                <a:xfrm>
                  <a:off x="3738" y="4370"/>
                  <a:ext cx="2778" cy="567"/>
                  <a:chOff x="4294" y="4370"/>
                  <a:chExt cx="4065" cy="806"/>
                </a:xfrm>
              </p:grpSpPr>
              <p:pic>
                <p:nvPicPr>
                  <p:cNvPr id="285" name="Picture 122" descr="1snt"/>
                  <p:cNvPicPr>
                    <a:picLocks noChangeAspect="1" noChangeArrowheads="1"/>
                  </p:cNvPicPr>
                  <p:nvPr/>
                </p:nvPicPr>
                <p:blipFill>
                  <a:blip r:embed="rId3" cstate="screen"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4294" y="4370"/>
                    <a:ext cx="813" cy="806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  <p:pic>
                <p:nvPicPr>
                  <p:cNvPr id="286" name="Picture 123" descr="1snt"/>
                  <p:cNvPicPr>
                    <a:picLocks noChangeAspect="1" noChangeArrowheads="1"/>
                  </p:cNvPicPr>
                  <p:nvPr/>
                </p:nvPicPr>
                <p:blipFill>
                  <a:blip r:embed="rId3" cstate="screen"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5107" y="4370"/>
                    <a:ext cx="813" cy="806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  <p:pic>
                <p:nvPicPr>
                  <p:cNvPr id="287" name="Picture 124" descr="1snt"/>
                  <p:cNvPicPr>
                    <a:picLocks noChangeAspect="1" noChangeArrowheads="1"/>
                  </p:cNvPicPr>
                  <p:nvPr/>
                </p:nvPicPr>
                <p:blipFill>
                  <a:blip r:embed="rId3" cstate="screen"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5920" y="4370"/>
                    <a:ext cx="813" cy="806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  <p:pic>
                <p:nvPicPr>
                  <p:cNvPr id="288" name="Picture 125" descr="1snt"/>
                  <p:cNvPicPr>
                    <a:picLocks noChangeAspect="1" noChangeArrowheads="1"/>
                  </p:cNvPicPr>
                  <p:nvPr/>
                </p:nvPicPr>
                <p:blipFill>
                  <a:blip r:embed="rId3" cstate="screen"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6733" y="4370"/>
                    <a:ext cx="813" cy="806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  <p:pic>
                <p:nvPicPr>
                  <p:cNvPr id="289" name="Picture 126" descr="1snt"/>
                  <p:cNvPicPr>
                    <a:picLocks noChangeAspect="1" noChangeArrowheads="1"/>
                  </p:cNvPicPr>
                  <p:nvPr/>
                </p:nvPicPr>
                <p:blipFill>
                  <a:blip r:embed="rId3" cstate="screen"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7546" y="4370"/>
                    <a:ext cx="813" cy="806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</p:grpSp>
            <p:grpSp>
              <p:nvGrpSpPr>
                <p:cNvPr id="279" name="Group 127"/>
                <p:cNvGrpSpPr>
                  <a:grpSpLocks/>
                </p:cNvGrpSpPr>
                <p:nvPr/>
              </p:nvGrpSpPr>
              <p:grpSpPr bwMode="auto">
                <a:xfrm>
                  <a:off x="6636" y="4370"/>
                  <a:ext cx="2778" cy="567"/>
                  <a:chOff x="4294" y="4370"/>
                  <a:chExt cx="4065" cy="806"/>
                </a:xfrm>
              </p:grpSpPr>
              <p:pic>
                <p:nvPicPr>
                  <p:cNvPr id="280" name="Picture 128" descr="1snt"/>
                  <p:cNvPicPr>
                    <a:picLocks noChangeAspect="1" noChangeArrowheads="1"/>
                  </p:cNvPicPr>
                  <p:nvPr/>
                </p:nvPicPr>
                <p:blipFill>
                  <a:blip r:embed="rId3" cstate="screen"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4294" y="4370"/>
                    <a:ext cx="813" cy="806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  <p:pic>
                <p:nvPicPr>
                  <p:cNvPr id="281" name="Picture 129" descr="1snt"/>
                  <p:cNvPicPr>
                    <a:picLocks noChangeAspect="1" noChangeArrowheads="1"/>
                  </p:cNvPicPr>
                  <p:nvPr/>
                </p:nvPicPr>
                <p:blipFill>
                  <a:blip r:embed="rId3" cstate="screen"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5107" y="4370"/>
                    <a:ext cx="813" cy="806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  <p:pic>
                <p:nvPicPr>
                  <p:cNvPr id="282" name="Picture 130" descr="1snt"/>
                  <p:cNvPicPr>
                    <a:picLocks noChangeAspect="1" noChangeArrowheads="1"/>
                  </p:cNvPicPr>
                  <p:nvPr/>
                </p:nvPicPr>
                <p:blipFill>
                  <a:blip r:embed="rId3" cstate="screen"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5920" y="4370"/>
                    <a:ext cx="813" cy="806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  <p:pic>
                <p:nvPicPr>
                  <p:cNvPr id="283" name="Picture 131" descr="1snt"/>
                  <p:cNvPicPr>
                    <a:picLocks noChangeAspect="1" noChangeArrowheads="1"/>
                  </p:cNvPicPr>
                  <p:nvPr/>
                </p:nvPicPr>
                <p:blipFill>
                  <a:blip r:embed="rId3" cstate="screen"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6733" y="4370"/>
                    <a:ext cx="813" cy="806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  <p:pic>
                <p:nvPicPr>
                  <p:cNvPr id="284" name="Picture 132" descr="1snt"/>
                  <p:cNvPicPr>
                    <a:picLocks noChangeAspect="1" noChangeArrowheads="1"/>
                  </p:cNvPicPr>
                  <p:nvPr/>
                </p:nvPicPr>
                <p:blipFill>
                  <a:blip r:embed="rId3" cstate="screen"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7546" y="4370"/>
                    <a:ext cx="813" cy="806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</p:grpSp>
          </p:grpSp>
        </p:grpSp>
        <p:grpSp>
          <p:nvGrpSpPr>
            <p:cNvPr id="792" name="Group 2"/>
            <p:cNvGrpSpPr>
              <a:grpSpLocks/>
            </p:cNvGrpSpPr>
            <p:nvPr/>
          </p:nvGrpSpPr>
          <p:grpSpPr bwMode="auto">
            <a:xfrm>
              <a:off x="4539808" y="2275736"/>
              <a:ext cx="1081891" cy="1027884"/>
              <a:chOff x="2825" y="8883"/>
              <a:chExt cx="3060" cy="2739"/>
            </a:xfrm>
          </p:grpSpPr>
          <p:grpSp>
            <p:nvGrpSpPr>
              <p:cNvPr id="793" name="Group 3"/>
              <p:cNvGrpSpPr>
                <a:grpSpLocks/>
              </p:cNvGrpSpPr>
              <p:nvPr/>
            </p:nvGrpSpPr>
            <p:grpSpPr bwMode="auto">
              <a:xfrm>
                <a:off x="2833" y="8883"/>
                <a:ext cx="3036" cy="264"/>
                <a:chOff x="3738" y="4370"/>
                <a:chExt cx="5676" cy="567"/>
              </a:xfrm>
            </p:grpSpPr>
            <p:grpSp>
              <p:nvGrpSpPr>
                <p:cNvPr id="911" name="Group 4"/>
                <p:cNvGrpSpPr>
                  <a:grpSpLocks/>
                </p:cNvGrpSpPr>
                <p:nvPr/>
              </p:nvGrpSpPr>
              <p:grpSpPr bwMode="auto">
                <a:xfrm>
                  <a:off x="3738" y="4370"/>
                  <a:ext cx="2778" cy="567"/>
                  <a:chOff x="4294" y="4370"/>
                  <a:chExt cx="4065" cy="806"/>
                </a:xfrm>
              </p:grpSpPr>
              <p:pic>
                <p:nvPicPr>
                  <p:cNvPr id="918" name="Picture 5" descr="1snt"/>
                  <p:cNvPicPr>
                    <a:picLocks noChangeAspect="1" noChangeArrowheads="1"/>
                  </p:cNvPicPr>
                  <p:nvPr/>
                </p:nvPicPr>
                <p:blipFill>
                  <a:blip r:embed="rId3" cstate="screen"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4294" y="4370"/>
                    <a:ext cx="813" cy="806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  <p:pic>
                <p:nvPicPr>
                  <p:cNvPr id="919" name="Picture 6" descr="1snt"/>
                  <p:cNvPicPr>
                    <a:picLocks noChangeAspect="1" noChangeArrowheads="1"/>
                  </p:cNvPicPr>
                  <p:nvPr/>
                </p:nvPicPr>
                <p:blipFill>
                  <a:blip r:embed="rId3" cstate="screen"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5107" y="4370"/>
                    <a:ext cx="813" cy="806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  <p:pic>
                <p:nvPicPr>
                  <p:cNvPr id="920" name="Picture 7" descr="1snt"/>
                  <p:cNvPicPr>
                    <a:picLocks noChangeAspect="1" noChangeArrowheads="1"/>
                  </p:cNvPicPr>
                  <p:nvPr/>
                </p:nvPicPr>
                <p:blipFill>
                  <a:blip r:embed="rId3" cstate="screen"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5920" y="4370"/>
                    <a:ext cx="813" cy="806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  <p:pic>
                <p:nvPicPr>
                  <p:cNvPr id="921" name="Picture 8" descr="1snt"/>
                  <p:cNvPicPr>
                    <a:picLocks noChangeAspect="1" noChangeArrowheads="1"/>
                  </p:cNvPicPr>
                  <p:nvPr/>
                </p:nvPicPr>
                <p:blipFill>
                  <a:blip r:embed="rId3" cstate="screen"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6733" y="4370"/>
                    <a:ext cx="813" cy="806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  <p:pic>
                <p:nvPicPr>
                  <p:cNvPr id="922" name="Picture 9" descr="1snt"/>
                  <p:cNvPicPr>
                    <a:picLocks noChangeAspect="1" noChangeArrowheads="1"/>
                  </p:cNvPicPr>
                  <p:nvPr/>
                </p:nvPicPr>
                <p:blipFill>
                  <a:blip r:embed="rId3" cstate="screen"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7546" y="4370"/>
                    <a:ext cx="813" cy="806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</p:grpSp>
            <p:grpSp>
              <p:nvGrpSpPr>
                <p:cNvPr id="912" name="Group 10"/>
                <p:cNvGrpSpPr>
                  <a:grpSpLocks/>
                </p:cNvGrpSpPr>
                <p:nvPr/>
              </p:nvGrpSpPr>
              <p:grpSpPr bwMode="auto">
                <a:xfrm>
                  <a:off x="6636" y="4370"/>
                  <a:ext cx="2778" cy="567"/>
                  <a:chOff x="4294" y="4370"/>
                  <a:chExt cx="4065" cy="806"/>
                </a:xfrm>
              </p:grpSpPr>
              <p:pic>
                <p:nvPicPr>
                  <p:cNvPr id="913" name="Picture 11" descr="1snt"/>
                  <p:cNvPicPr>
                    <a:picLocks noChangeAspect="1" noChangeArrowheads="1"/>
                  </p:cNvPicPr>
                  <p:nvPr/>
                </p:nvPicPr>
                <p:blipFill>
                  <a:blip r:embed="rId3" cstate="screen"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4294" y="4370"/>
                    <a:ext cx="813" cy="806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  <p:pic>
                <p:nvPicPr>
                  <p:cNvPr id="914" name="Picture 12" descr="1snt"/>
                  <p:cNvPicPr>
                    <a:picLocks noChangeAspect="1" noChangeArrowheads="1"/>
                  </p:cNvPicPr>
                  <p:nvPr/>
                </p:nvPicPr>
                <p:blipFill>
                  <a:blip r:embed="rId3" cstate="screen"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5107" y="4370"/>
                    <a:ext cx="813" cy="806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  <p:pic>
                <p:nvPicPr>
                  <p:cNvPr id="915" name="Picture 13" descr="1snt"/>
                  <p:cNvPicPr>
                    <a:picLocks noChangeAspect="1" noChangeArrowheads="1"/>
                  </p:cNvPicPr>
                  <p:nvPr/>
                </p:nvPicPr>
                <p:blipFill>
                  <a:blip r:embed="rId3" cstate="screen"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5920" y="4370"/>
                    <a:ext cx="813" cy="806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  <p:pic>
                <p:nvPicPr>
                  <p:cNvPr id="916" name="Picture 14" descr="1snt"/>
                  <p:cNvPicPr>
                    <a:picLocks noChangeAspect="1" noChangeArrowheads="1"/>
                  </p:cNvPicPr>
                  <p:nvPr/>
                </p:nvPicPr>
                <p:blipFill>
                  <a:blip r:embed="rId3" cstate="screen"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6733" y="4370"/>
                    <a:ext cx="813" cy="806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  <p:pic>
                <p:nvPicPr>
                  <p:cNvPr id="917" name="Picture 15" descr="1snt"/>
                  <p:cNvPicPr>
                    <a:picLocks noChangeAspect="1" noChangeArrowheads="1"/>
                  </p:cNvPicPr>
                  <p:nvPr/>
                </p:nvPicPr>
                <p:blipFill>
                  <a:blip r:embed="rId3" cstate="screen"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7546" y="4370"/>
                    <a:ext cx="813" cy="806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</p:grpSp>
          </p:grpSp>
          <p:grpSp>
            <p:nvGrpSpPr>
              <p:cNvPr id="794" name="Group 16"/>
              <p:cNvGrpSpPr>
                <a:grpSpLocks/>
              </p:cNvGrpSpPr>
              <p:nvPr/>
            </p:nvGrpSpPr>
            <p:grpSpPr bwMode="auto">
              <a:xfrm>
                <a:off x="2850" y="9147"/>
                <a:ext cx="3035" cy="264"/>
                <a:chOff x="3738" y="4370"/>
                <a:chExt cx="5676" cy="567"/>
              </a:xfrm>
            </p:grpSpPr>
            <p:grpSp>
              <p:nvGrpSpPr>
                <p:cNvPr id="899" name="Group 17"/>
                <p:cNvGrpSpPr>
                  <a:grpSpLocks/>
                </p:cNvGrpSpPr>
                <p:nvPr/>
              </p:nvGrpSpPr>
              <p:grpSpPr bwMode="auto">
                <a:xfrm>
                  <a:off x="3738" y="4370"/>
                  <a:ext cx="2778" cy="567"/>
                  <a:chOff x="4294" y="4370"/>
                  <a:chExt cx="4065" cy="806"/>
                </a:xfrm>
              </p:grpSpPr>
              <p:pic>
                <p:nvPicPr>
                  <p:cNvPr id="906" name="Picture 18" descr="1snt"/>
                  <p:cNvPicPr>
                    <a:picLocks noChangeAspect="1" noChangeArrowheads="1"/>
                  </p:cNvPicPr>
                  <p:nvPr/>
                </p:nvPicPr>
                <p:blipFill>
                  <a:blip r:embed="rId3" cstate="screen"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4294" y="4370"/>
                    <a:ext cx="813" cy="806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  <p:pic>
                <p:nvPicPr>
                  <p:cNvPr id="907" name="Picture 19" descr="1snt"/>
                  <p:cNvPicPr>
                    <a:picLocks noChangeAspect="1" noChangeArrowheads="1"/>
                  </p:cNvPicPr>
                  <p:nvPr/>
                </p:nvPicPr>
                <p:blipFill>
                  <a:blip r:embed="rId3" cstate="screen"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5107" y="4370"/>
                    <a:ext cx="813" cy="806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  <p:pic>
                <p:nvPicPr>
                  <p:cNvPr id="908" name="Picture 20" descr="1snt"/>
                  <p:cNvPicPr>
                    <a:picLocks noChangeAspect="1" noChangeArrowheads="1"/>
                  </p:cNvPicPr>
                  <p:nvPr/>
                </p:nvPicPr>
                <p:blipFill>
                  <a:blip r:embed="rId3" cstate="screen"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5920" y="4370"/>
                    <a:ext cx="813" cy="806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  <p:pic>
                <p:nvPicPr>
                  <p:cNvPr id="909" name="Picture 21" descr="1snt"/>
                  <p:cNvPicPr>
                    <a:picLocks noChangeAspect="1" noChangeArrowheads="1"/>
                  </p:cNvPicPr>
                  <p:nvPr/>
                </p:nvPicPr>
                <p:blipFill>
                  <a:blip r:embed="rId3" cstate="screen"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6733" y="4370"/>
                    <a:ext cx="813" cy="806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  <p:pic>
                <p:nvPicPr>
                  <p:cNvPr id="910" name="Picture 22" descr="1snt"/>
                  <p:cNvPicPr>
                    <a:picLocks noChangeAspect="1" noChangeArrowheads="1"/>
                  </p:cNvPicPr>
                  <p:nvPr/>
                </p:nvPicPr>
                <p:blipFill>
                  <a:blip r:embed="rId3" cstate="screen"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7546" y="4370"/>
                    <a:ext cx="813" cy="806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</p:grpSp>
            <p:grpSp>
              <p:nvGrpSpPr>
                <p:cNvPr id="900" name="Group 23"/>
                <p:cNvGrpSpPr>
                  <a:grpSpLocks/>
                </p:cNvGrpSpPr>
                <p:nvPr/>
              </p:nvGrpSpPr>
              <p:grpSpPr bwMode="auto">
                <a:xfrm>
                  <a:off x="6636" y="4370"/>
                  <a:ext cx="2778" cy="567"/>
                  <a:chOff x="4294" y="4370"/>
                  <a:chExt cx="4065" cy="806"/>
                </a:xfrm>
              </p:grpSpPr>
              <p:pic>
                <p:nvPicPr>
                  <p:cNvPr id="901" name="Picture 24" descr="1snt"/>
                  <p:cNvPicPr>
                    <a:picLocks noChangeAspect="1" noChangeArrowheads="1"/>
                  </p:cNvPicPr>
                  <p:nvPr/>
                </p:nvPicPr>
                <p:blipFill>
                  <a:blip r:embed="rId3" cstate="screen"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4294" y="4370"/>
                    <a:ext cx="813" cy="806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  <p:pic>
                <p:nvPicPr>
                  <p:cNvPr id="902" name="Picture 25" descr="1snt"/>
                  <p:cNvPicPr>
                    <a:picLocks noChangeAspect="1" noChangeArrowheads="1"/>
                  </p:cNvPicPr>
                  <p:nvPr/>
                </p:nvPicPr>
                <p:blipFill>
                  <a:blip r:embed="rId3" cstate="screen"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5107" y="4370"/>
                    <a:ext cx="813" cy="806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  <p:pic>
                <p:nvPicPr>
                  <p:cNvPr id="903" name="Picture 26" descr="1snt"/>
                  <p:cNvPicPr>
                    <a:picLocks noChangeAspect="1" noChangeArrowheads="1"/>
                  </p:cNvPicPr>
                  <p:nvPr/>
                </p:nvPicPr>
                <p:blipFill>
                  <a:blip r:embed="rId3" cstate="screen"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5920" y="4370"/>
                    <a:ext cx="813" cy="806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  <p:pic>
                <p:nvPicPr>
                  <p:cNvPr id="904" name="Picture 27" descr="1snt"/>
                  <p:cNvPicPr>
                    <a:picLocks noChangeAspect="1" noChangeArrowheads="1"/>
                  </p:cNvPicPr>
                  <p:nvPr/>
                </p:nvPicPr>
                <p:blipFill>
                  <a:blip r:embed="rId3" cstate="screen"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6733" y="4370"/>
                    <a:ext cx="813" cy="806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  <p:pic>
                <p:nvPicPr>
                  <p:cNvPr id="905" name="Picture 28" descr="1snt"/>
                  <p:cNvPicPr>
                    <a:picLocks noChangeAspect="1" noChangeArrowheads="1"/>
                  </p:cNvPicPr>
                  <p:nvPr/>
                </p:nvPicPr>
                <p:blipFill>
                  <a:blip r:embed="rId3" cstate="screen"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7546" y="4370"/>
                    <a:ext cx="813" cy="806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</p:grpSp>
          </p:grpSp>
          <p:grpSp>
            <p:nvGrpSpPr>
              <p:cNvPr id="795" name="Group 29"/>
              <p:cNvGrpSpPr>
                <a:grpSpLocks/>
              </p:cNvGrpSpPr>
              <p:nvPr/>
            </p:nvGrpSpPr>
            <p:grpSpPr bwMode="auto">
              <a:xfrm>
                <a:off x="2850" y="9411"/>
                <a:ext cx="3035" cy="264"/>
                <a:chOff x="3738" y="4370"/>
                <a:chExt cx="5676" cy="567"/>
              </a:xfrm>
            </p:grpSpPr>
            <p:grpSp>
              <p:nvGrpSpPr>
                <p:cNvPr id="887" name="Group 30"/>
                <p:cNvGrpSpPr>
                  <a:grpSpLocks/>
                </p:cNvGrpSpPr>
                <p:nvPr/>
              </p:nvGrpSpPr>
              <p:grpSpPr bwMode="auto">
                <a:xfrm>
                  <a:off x="3738" y="4370"/>
                  <a:ext cx="2778" cy="567"/>
                  <a:chOff x="4294" y="4370"/>
                  <a:chExt cx="4065" cy="806"/>
                </a:xfrm>
              </p:grpSpPr>
              <p:pic>
                <p:nvPicPr>
                  <p:cNvPr id="894" name="Picture 31" descr="1snt"/>
                  <p:cNvPicPr>
                    <a:picLocks noChangeAspect="1" noChangeArrowheads="1"/>
                  </p:cNvPicPr>
                  <p:nvPr/>
                </p:nvPicPr>
                <p:blipFill>
                  <a:blip r:embed="rId3" cstate="screen"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4294" y="4370"/>
                    <a:ext cx="813" cy="806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  <p:pic>
                <p:nvPicPr>
                  <p:cNvPr id="895" name="Picture 32" descr="1snt"/>
                  <p:cNvPicPr>
                    <a:picLocks noChangeAspect="1" noChangeArrowheads="1"/>
                  </p:cNvPicPr>
                  <p:nvPr/>
                </p:nvPicPr>
                <p:blipFill>
                  <a:blip r:embed="rId3" cstate="screen"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5107" y="4370"/>
                    <a:ext cx="813" cy="806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  <p:pic>
                <p:nvPicPr>
                  <p:cNvPr id="896" name="Picture 33" descr="1snt"/>
                  <p:cNvPicPr>
                    <a:picLocks noChangeAspect="1" noChangeArrowheads="1"/>
                  </p:cNvPicPr>
                  <p:nvPr/>
                </p:nvPicPr>
                <p:blipFill>
                  <a:blip r:embed="rId3" cstate="screen"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5920" y="4370"/>
                    <a:ext cx="813" cy="806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  <p:pic>
                <p:nvPicPr>
                  <p:cNvPr id="897" name="Picture 34" descr="1snt"/>
                  <p:cNvPicPr>
                    <a:picLocks noChangeAspect="1" noChangeArrowheads="1"/>
                  </p:cNvPicPr>
                  <p:nvPr/>
                </p:nvPicPr>
                <p:blipFill>
                  <a:blip r:embed="rId3" cstate="screen"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6733" y="4370"/>
                    <a:ext cx="813" cy="806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  <p:pic>
                <p:nvPicPr>
                  <p:cNvPr id="898" name="Picture 35" descr="1snt"/>
                  <p:cNvPicPr>
                    <a:picLocks noChangeAspect="1" noChangeArrowheads="1"/>
                  </p:cNvPicPr>
                  <p:nvPr/>
                </p:nvPicPr>
                <p:blipFill>
                  <a:blip r:embed="rId3" cstate="screen"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7546" y="4370"/>
                    <a:ext cx="813" cy="806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</p:grpSp>
            <p:grpSp>
              <p:nvGrpSpPr>
                <p:cNvPr id="888" name="Group 36"/>
                <p:cNvGrpSpPr>
                  <a:grpSpLocks/>
                </p:cNvGrpSpPr>
                <p:nvPr/>
              </p:nvGrpSpPr>
              <p:grpSpPr bwMode="auto">
                <a:xfrm>
                  <a:off x="6636" y="4370"/>
                  <a:ext cx="2778" cy="567"/>
                  <a:chOff x="4294" y="4370"/>
                  <a:chExt cx="4065" cy="806"/>
                </a:xfrm>
              </p:grpSpPr>
              <p:pic>
                <p:nvPicPr>
                  <p:cNvPr id="889" name="Picture 37" descr="1snt"/>
                  <p:cNvPicPr>
                    <a:picLocks noChangeAspect="1" noChangeArrowheads="1"/>
                  </p:cNvPicPr>
                  <p:nvPr/>
                </p:nvPicPr>
                <p:blipFill>
                  <a:blip r:embed="rId3" cstate="screen"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4294" y="4370"/>
                    <a:ext cx="813" cy="806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  <p:pic>
                <p:nvPicPr>
                  <p:cNvPr id="890" name="Picture 38" descr="1snt"/>
                  <p:cNvPicPr>
                    <a:picLocks noChangeAspect="1" noChangeArrowheads="1"/>
                  </p:cNvPicPr>
                  <p:nvPr/>
                </p:nvPicPr>
                <p:blipFill>
                  <a:blip r:embed="rId3" cstate="screen"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5107" y="4370"/>
                    <a:ext cx="813" cy="806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  <p:pic>
                <p:nvPicPr>
                  <p:cNvPr id="891" name="Picture 39" descr="1snt"/>
                  <p:cNvPicPr>
                    <a:picLocks noChangeAspect="1" noChangeArrowheads="1"/>
                  </p:cNvPicPr>
                  <p:nvPr/>
                </p:nvPicPr>
                <p:blipFill>
                  <a:blip r:embed="rId3" cstate="screen"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5920" y="4370"/>
                    <a:ext cx="813" cy="806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  <p:pic>
                <p:nvPicPr>
                  <p:cNvPr id="892" name="Picture 40" descr="1snt"/>
                  <p:cNvPicPr>
                    <a:picLocks noChangeAspect="1" noChangeArrowheads="1"/>
                  </p:cNvPicPr>
                  <p:nvPr/>
                </p:nvPicPr>
                <p:blipFill>
                  <a:blip r:embed="rId3" cstate="screen"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6733" y="4370"/>
                    <a:ext cx="813" cy="806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  <p:pic>
                <p:nvPicPr>
                  <p:cNvPr id="893" name="Picture 41" descr="1snt"/>
                  <p:cNvPicPr>
                    <a:picLocks noChangeAspect="1" noChangeArrowheads="1"/>
                  </p:cNvPicPr>
                  <p:nvPr/>
                </p:nvPicPr>
                <p:blipFill>
                  <a:blip r:embed="rId3" cstate="screen"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7546" y="4370"/>
                    <a:ext cx="813" cy="806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</p:grpSp>
          </p:grpSp>
          <p:grpSp>
            <p:nvGrpSpPr>
              <p:cNvPr id="796" name="Group 42"/>
              <p:cNvGrpSpPr>
                <a:grpSpLocks/>
              </p:cNvGrpSpPr>
              <p:nvPr/>
            </p:nvGrpSpPr>
            <p:grpSpPr bwMode="auto">
              <a:xfrm>
                <a:off x="2833" y="9675"/>
                <a:ext cx="3036" cy="265"/>
                <a:chOff x="3738" y="4370"/>
                <a:chExt cx="5676" cy="567"/>
              </a:xfrm>
            </p:grpSpPr>
            <p:grpSp>
              <p:nvGrpSpPr>
                <p:cNvPr id="875" name="Group 43"/>
                <p:cNvGrpSpPr>
                  <a:grpSpLocks/>
                </p:cNvGrpSpPr>
                <p:nvPr/>
              </p:nvGrpSpPr>
              <p:grpSpPr bwMode="auto">
                <a:xfrm>
                  <a:off x="3738" y="4370"/>
                  <a:ext cx="2778" cy="567"/>
                  <a:chOff x="4294" y="4370"/>
                  <a:chExt cx="4065" cy="806"/>
                </a:xfrm>
              </p:grpSpPr>
              <p:pic>
                <p:nvPicPr>
                  <p:cNvPr id="882" name="Picture 44" descr="1snt"/>
                  <p:cNvPicPr>
                    <a:picLocks noChangeAspect="1" noChangeArrowheads="1"/>
                  </p:cNvPicPr>
                  <p:nvPr/>
                </p:nvPicPr>
                <p:blipFill>
                  <a:blip r:embed="rId3" cstate="screen"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4294" y="4370"/>
                    <a:ext cx="813" cy="806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  <p:pic>
                <p:nvPicPr>
                  <p:cNvPr id="883" name="Picture 45" descr="1snt"/>
                  <p:cNvPicPr>
                    <a:picLocks noChangeAspect="1" noChangeArrowheads="1"/>
                  </p:cNvPicPr>
                  <p:nvPr/>
                </p:nvPicPr>
                <p:blipFill>
                  <a:blip r:embed="rId3" cstate="screen"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5107" y="4370"/>
                    <a:ext cx="813" cy="806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  <p:pic>
                <p:nvPicPr>
                  <p:cNvPr id="884" name="Picture 46" descr="1snt"/>
                  <p:cNvPicPr>
                    <a:picLocks noChangeAspect="1" noChangeArrowheads="1"/>
                  </p:cNvPicPr>
                  <p:nvPr/>
                </p:nvPicPr>
                <p:blipFill>
                  <a:blip r:embed="rId3" cstate="screen"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5920" y="4370"/>
                    <a:ext cx="813" cy="806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  <p:pic>
                <p:nvPicPr>
                  <p:cNvPr id="885" name="Picture 47" descr="1snt"/>
                  <p:cNvPicPr>
                    <a:picLocks noChangeAspect="1" noChangeArrowheads="1"/>
                  </p:cNvPicPr>
                  <p:nvPr/>
                </p:nvPicPr>
                <p:blipFill>
                  <a:blip r:embed="rId3" cstate="screen"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6733" y="4370"/>
                    <a:ext cx="813" cy="806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  <p:pic>
                <p:nvPicPr>
                  <p:cNvPr id="886" name="Picture 48" descr="1snt"/>
                  <p:cNvPicPr>
                    <a:picLocks noChangeAspect="1" noChangeArrowheads="1"/>
                  </p:cNvPicPr>
                  <p:nvPr/>
                </p:nvPicPr>
                <p:blipFill>
                  <a:blip r:embed="rId3" cstate="screen"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7546" y="4370"/>
                    <a:ext cx="813" cy="806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</p:grpSp>
            <p:grpSp>
              <p:nvGrpSpPr>
                <p:cNvPr id="876" name="Group 49"/>
                <p:cNvGrpSpPr>
                  <a:grpSpLocks/>
                </p:cNvGrpSpPr>
                <p:nvPr/>
              </p:nvGrpSpPr>
              <p:grpSpPr bwMode="auto">
                <a:xfrm>
                  <a:off x="6636" y="4370"/>
                  <a:ext cx="2778" cy="567"/>
                  <a:chOff x="4294" y="4370"/>
                  <a:chExt cx="4065" cy="806"/>
                </a:xfrm>
              </p:grpSpPr>
              <p:pic>
                <p:nvPicPr>
                  <p:cNvPr id="877" name="Picture 50" descr="1snt"/>
                  <p:cNvPicPr>
                    <a:picLocks noChangeAspect="1" noChangeArrowheads="1"/>
                  </p:cNvPicPr>
                  <p:nvPr/>
                </p:nvPicPr>
                <p:blipFill>
                  <a:blip r:embed="rId3" cstate="screen"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4294" y="4370"/>
                    <a:ext cx="813" cy="806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  <p:pic>
                <p:nvPicPr>
                  <p:cNvPr id="878" name="Picture 51" descr="1snt"/>
                  <p:cNvPicPr>
                    <a:picLocks noChangeAspect="1" noChangeArrowheads="1"/>
                  </p:cNvPicPr>
                  <p:nvPr/>
                </p:nvPicPr>
                <p:blipFill>
                  <a:blip r:embed="rId3" cstate="screen"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5107" y="4370"/>
                    <a:ext cx="813" cy="806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  <p:pic>
                <p:nvPicPr>
                  <p:cNvPr id="879" name="Picture 52" descr="1snt"/>
                  <p:cNvPicPr>
                    <a:picLocks noChangeAspect="1" noChangeArrowheads="1"/>
                  </p:cNvPicPr>
                  <p:nvPr/>
                </p:nvPicPr>
                <p:blipFill>
                  <a:blip r:embed="rId3" cstate="screen"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5920" y="4370"/>
                    <a:ext cx="813" cy="806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  <p:pic>
                <p:nvPicPr>
                  <p:cNvPr id="880" name="Picture 53" descr="1snt"/>
                  <p:cNvPicPr>
                    <a:picLocks noChangeAspect="1" noChangeArrowheads="1"/>
                  </p:cNvPicPr>
                  <p:nvPr/>
                </p:nvPicPr>
                <p:blipFill>
                  <a:blip r:embed="rId3" cstate="screen"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6733" y="4370"/>
                    <a:ext cx="813" cy="806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  <p:pic>
                <p:nvPicPr>
                  <p:cNvPr id="881" name="Picture 54" descr="1snt"/>
                  <p:cNvPicPr>
                    <a:picLocks noChangeAspect="1" noChangeArrowheads="1"/>
                  </p:cNvPicPr>
                  <p:nvPr/>
                </p:nvPicPr>
                <p:blipFill>
                  <a:blip r:embed="rId3" cstate="screen"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7546" y="4370"/>
                    <a:ext cx="813" cy="806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</p:grpSp>
          </p:grpSp>
          <p:grpSp>
            <p:nvGrpSpPr>
              <p:cNvPr id="797" name="Group 55"/>
              <p:cNvGrpSpPr>
                <a:grpSpLocks/>
              </p:cNvGrpSpPr>
              <p:nvPr/>
            </p:nvGrpSpPr>
            <p:grpSpPr bwMode="auto">
              <a:xfrm>
                <a:off x="2850" y="9940"/>
                <a:ext cx="3035" cy="263"/>
                <a:chOff x="3738" y="4370"/>
                <a:chExt cx="5676" cy="567"/>
              </a:xfrm>
            </p:grpSpPr>
            <p:grpSp>
              <p:nvGrpSpPr>
                <p:cNvPr id="863" name="Group 56"/>
                <p:cNvGrpSpPr>
                  <a:grpSpLocks/>
                </p:cNvGrpSpPr>
                <p:nvPr/>
              </p:nvGrpSpPr>
              <p:grpSpPr bwMode="auto">
                <a:xfrm>
                  <a:off x="3738" y="4370"/>
                  <a:ext cx="2778" cy="567"/>
                  <a:chOff x="4294" y="4370"/>
                  <a:chExt cx="4065" cy="806"/>
                </a:xfrm>
              </p:grpSpPr>
              <p:pic>
                <p:nvPicPr>
                  <p:cNvPr id="870" name="Picture 57" descr="1snt"/>
                  <p:cNvPicPr>
                    <a:picLocks noChangeAspect="1" noChangeArrowheads="1"/>
                  </p:cNvPicPr>
                  <p:nvPr/>
                </p:nvPicPr>
                <p:blipFill>
                  <a:blip r:embed="rId3" cstate="screen"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4294" y="4370"/>
                    <a:ext cx="813" cy="806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  <p:pic>
                <p:nvPicPr>
                  <p:cNvPr id="871" name="Picture 58" descr="1snt"/>
                  <p:cNvPicPr>
                    <a:picLocks noChangeAspect="1" noChangeArrowheads="1"/>
                  </p:cNvPicPr>
                  <p:nvPr/>
                </p:nvPicPr>
                <p:blipFill>
                  <a:blip r:embed="rId3" cstate="screen"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5107" y="4370"/>
                    <a:ext cx="813" cy="806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  <p:pic>
                <p:nvPicPr>
                  <p:cNvPr id="872" name="Picture 59" descr="1snt"/>
                  <p:cNvPicPr>
                    <a:picLocks noChangeAspect="1" noChangeArrowheads="1"/>
                  </p:cNvPicPr>
                  <p:nvPr/>
                </p:nvPicPr>
                <p:blipFill>
                  <a:blip r:embed="rId3" cstate="screen"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5920" y="4370"/>
                    <a:ext cx="813" cy="806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  <p:pic>
                <p:nvPicPr>
                  <p:cNvPr id="873" name="Picture 60" descr="1snt"/>
                  <p:cNvPicPr>
                    <a:picLocks noChangeAspect="1" noChangeArrowheads="1"/>
                  </p:cNvPicPr>
                  <p:nvPr/>
                </p:nvPicPr>
                <p:blipFill>
                  <a:blip r:embed="rId3" cstate="screen"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6733" y="4370"/>
                    <a:ext cx="813" cy="806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  <p:pic>
                <p:nvPicPr>
                  <p:cNvPr id="874" name="Picture 61" descr="1snt"/>
                  <p:cNvPicPr>
                    <a:picLocks noChangeAspect="1" noChangeArrowheads="1"/>
                  </p:cNvPicPr>
                  <p:nvPr/>
                </p:nvPicPr>
                <p:blipFill>
                  <a:blip r:embed="rId3" cstate="screen"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7546" y="4370"/>
                    <a:ext cx="813" cy="806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</p:grpSp>
            <p:grpSp>
              <p:nvGrpSpPr>
                <p:cNvPr id="864" name="Group 62"/>
                <p:cNvGrpSpPr>
                  <a:grpSpLocks/>
                </p:cNvGrpSpPr>
                <p:nvPr/>
              </p:nvGrpSpPr>
              <p:grpSpPr bwMode="auto">
                <a:xfrm>
                  <a:off x="6636" y="4370"/>
                  <a:ext cx="2778" cy="567"/>
                  <a:chOff x="4294" y="4370"/>
                  <a:chExt cx="4065" cy="806"/>
                </a:xfrm>
              </p:grpSpPr>
              <p:pic>
                <p:nvPicPr>
                  <p:cNvPr id="865" name="Picture 63" descr="1snt"/>
                  <p:cNvPicPr>
                    <a:picLocks noChangeAspect="1" noChangeArrowheads="1"/>
                  </p:cNvPicPr>
                  <p:nvPr/>
                </p:nvPicPr>
                <p:blipFill>
                  <a:blip r:embed="rId3" cstate="screen"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4294" y="4370"/>
                    <a:ext cx="813" cy="806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  <p:pic>
                <p:nvPicPr>
                  <p:cNvPr id="866" name="Picture 64" descr="1snt"/>
                  <p:cNvPicPr>
                    <a:picLocks noChangeAspect="1" noChangeArrowheads="1"/>
                  </p:cNvPicPr>
                  <p:nvPr/>
                </p:nvPicPr>
                <p:blipFill>
                  <a:blip r:embed="rId3" cstate="screen"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5107" y="4370"/>
                    <a:ext cx="813" cy="806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  <p:pic>
                <p:nvPicPr>
                  <p:cNvPr id="867" name="Picture 65" descr="1snt"/>
                  <p:cNvPicPr>
                    <a:picLocks noChangeAspect="1" noChangeArrowheads="1"/>
                  </p:cNvPicPr>
                  <p:nvPr/>
                </p:nvPicPr>
                <p:blipFill>
                  <a:blip r:embed="rId3" cstate="screen"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5920" y="4370"/>
                    <a:ext cx="813" cy="806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  <p:pic>
                <p:nvPicPr>
                  <p:cNvPr id="868" name="Picture 66" descr="1snt"/>
                  <p:cNvPicPr>
                    <a:picLocks noChangeAspect="1" noChangeArrowheads="1"/>
                  </p:cNvPicPr>
                  <p:nvPr/>
                </p:nvPicPr>
                <p:blipFill>
                  <a:blip r:embed="rId3" cstate="screen"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6733" y="4370"/>
                    <a:ext cx="813" cy="806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  <p:pic>
                <p:nvPicPr>
                  <p:cNvPr id="869" name="Picture 67" descr="1snt"/>
                  <p:cNvPicPr>
                    <a:picLocks noChangeAspect="1" noChangeArrowheads="1"/>
                  </p:cNvPicPr>
                  <p:nvPr/>
                </p:nvPicPr>
                <p:blipFill>
                  <a:blip r:embed="rId3" cstate="screen"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7546" y="4370"/>
                    <a:ext cx="813" cy="806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</p:grpSp>
          </p:grpSp>
          <p:grpSp>
            <p:nvGrpSpPr>
              <p:cNvPr id="798" name="Group 68"/>
              <p:cNvGrpSpPr>
                <a:grpSpLocks/>
              </p:cNvGrpSpPr>
              <p:nvPr/>
            </p:nvGrpSpPr>
            <p:grpSpPr bwMode="auto">
              <a:xfrm>
                <a:off x="2825" y="10301"/>
                <a:ext cx="3035" cy="264"/>
                <a:chOff x="3738" y="4370"/>
                <a:chExt cx="5676" cy="567"/>
              </a:xfrm>
            </p:grpSpPr>
            <p:grpSp>
              <p:nvGrpSpPr>
                <p:cNvPr id="851" name="Group 69"/>
                <p:cNvGrpSpPr>
                  <a:grpSpLocks/>
                </p:cNvGrpSpPr>
                <p:nvPr/>
              </p:nvGrpSpPr>
              <p:grpSpPr bwMode="auto">
                <a:xfrm>
                  <a:off x="3738" y="4370"/>
                  <a:ext cx="2778" cy="567"/>
                  <a:chOff x="4294" y="4370"/>
                  <a:chExt cx="4065" cy="806"/>
                </a:xfrm>
              </p:grpSpPr>
              <p:pic>
                <p:nvPicPr>
                  <p:cNvPr id="858" name="Picture 70" descr="1snt"/>
                  <p:cNvPicPr>
                    <a:picLocks noChangeAspect="1" noChangeArrowheads="1"/>
                  </p:cNvPicPr>
                  <p:nvPr/>
                </p:nvPicPr>
                <p:blipFill>
                  <a:blip r:embed="rId3" cstate="screen"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4294" y="4370"/>
                    <a:ext cx="813" cy="806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  <p:pic>
                <p:nvPicPr>
                  <p:cNvPr id="859" name="Picture 71" descr="1snt"/>
                  <p:cNvPicPr>
                    <a:picLocks noChangeAspect="1" noChangeArrowheads="1"/>
                  </p:cNvPicPr>
                  <p:nvPr/>
                </p:nvPicPr>
                <p:blipFill>
                  <a:blip r:embed="rId3" cstate="screen"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5107" y="4370"/>
                    <a:ext cx="813" cy="806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  <p:pic>
                <p:nvPicPr>
                  <p:cNvPr id="860" name="Picture 72" descr="1snt"/>
                  <p:cNvPicPr>
                    <a:picLocks noChangeAspect="1" noChangeArrowheads="1"/>
                  </p:cNvPicPr>
                  <p:nvPr/>
                </p:nvPicPr>
                <p:blipFill>
                  <a:blip r:embed="rId3" cstate="screen"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5920" y="4370"/>
                    <a:ext cx="813" cy="806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  <p:pic>
                <p:nvPicPr>
                  <p:cNvPr id="861" name="Picture 73" descr="1snt"/>
                  <p:cNvPicPr>
                    <a:picLocks noChangeAspect="1" noChangeArrowheads="1"/>
                  </p:cNvPicPr>
                  <p:nvPr/>
                </p:nvPicPr>
                <p:blipFill>
                  <a:blip r:embed="rId3" cstate="screen"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6733" y="4370"/>
                    <a:ext cx="813" cy="806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  <p:pic>
                <p:nvPicPr>
                  <p:cNvPr id="862" name="Picture 74" descr="1snt"/>
                  <p:cNvPicPr>
                    <a:picLocks noChangeAspect="1" noChangeArrowheads="1"/>
                  </p:cNvPicPr>
                  <p:nvPr/>
                </p:nvPicPr>
                <p:blipFill>
                  <a:blip r:embed="rId3" cstate="screen"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7546" y="4370"/>
                    <a:ext cx="813" cy="806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</p:grpSp>
            <p:grpSp>
              <p:nvGrpSpPr>
                <p:cNvPr id="852" name="Group 75"/>
                <p:cNvGrpSpPr>
                  <a:grpSpLocks/>
                </p:cNvGrpSpPr>
                <p:nvPr/>
              </p:nvGrpSpPr>
              <p:grpSpPr bwMode="auto">
                <a:xfrm>
                  <a:off x="6636" y="4370"/>
                  <a:ext cx="2778" cy="567"/>
                  <a:chOff x="4294" y="4370"/>
                  <a:chExt cx="4065" cy="806"/>
                </a:xfrm>
              </p:grpSpPr>
              <p:pic>
                <p:nvPicPr>
                  <p:cNvPr id="853" name="Picture 76" descr="1snt"/>
                  <p:cNvPicPr>
                    <a:picLocks noChangeAspect="1" noChangeArrowheads="1"/>
                  </p:cNvPicPr>
                  <p:nvPr/>
                </p:nvPicPr>
                <p:blipFill>
                  <a:blip r:embed="rId3" cstate="screen"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4294" y="4370"/>
                    <a:ext cx="813" cy="806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  <p:pic>
                <p:nvPicPr>
                  <p:cNvPr id="854" name="Picture 77" descr="1snt"/>
                  <p:cNvPicPr>
                    <a:picLocks noChangeAspect="1" noChangeArrowheads="1"/>
                  </p:cNvPicPr>
                  <p:nvPr/>
                </p:nvPicPr>
                <p:blipFill>
                  <a:blip r:embed="rId3" cstate="screen"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5107" y="4370"/>
                    <a:ext cx="813" cy="806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  <p:pic>
                <p:nvPicPr>
                  <p:cNvPr id="855" name="Picture 78" descr="1snt"/>
                  <p:cNvPicPr>
                    <a:picLocks noChangeAspect="1" noChangeArrowheads="1"/>
                  </p:cNvPicPr>
                  <p:nvPr/>
                </p:nvPicPr>
                <p:blipFill>
                  <a:blip r:embed="rId3" cstate="screen"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5920" y="4370"/>
                    <a:ext cx="813" cy="806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  <p:pic>
                <p:nvPicPr>
                  <p:cNvPr id="856" name="Picture 79" descr="1snt"/>
                  <p:cNvPicPr>
                    <a:picLocks noChangeAspect="1" noChangeArrowheads="1"/>
                  </p:cNvPicPr>
                  <p:nvPr/>
                </p:nvPicPr>
                <p:blipFill>
                  <a:blip r:embed="rId3" cstate="screen"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6733" y="4370"/>
                    <a:ext cx="813" cy="806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  <p:pic>
                <p:nvPicPr>
                  <p:cNvPr id="857" name="Picture 80" descr="1snt"/>
                  <p:cNvPicPr>
                    <a:picLocks noChangeAspect="1" noChangeArrowheads="1"/>
                  </p:cNvPicPr>
                  <p:nvPr/>
                </p:nvPicPr>
                <p:blipFill>
                  <a:blip r:embed="rId3" cstate="screen"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7546" y="4370"/>
                    <a:ext cx="813" cy="806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</p:grpSp>
          </p:grpSp>
          <p:grpSp>
            <p:nvGrpSpPr>
              <p:cNvPr id="799" name="Group 81"/>
              <p:cNvGrpSpPr>
                <a:grpSpLocks/>
              </p:cNvGrpSpPr>
              <p:nvPr/>
            </p:nvGrpSpPr>
            <p:grpSpPr bwMode="auto">
              <a:xfrm>
                <a:off x="2842" y="10565"/>
                <a:ext cx="3035" cy="264"/>
                <a:chOff x="3738" y="4370"/>
                <a:chExt cx="5676" cy="567"/>
              </a:xfrm>
            </p:grpSpPr>
            <p:grpSp>
              <p:nvGrpSpPr>
                <p:cNvPr id="839" name="Group 82"/>
                <p:cNvGrpSpPr>
                  <a:grpSpLocks/>
                </p:cNvGrpSpPr>
                <p:nvPr/>
              </p:nvGrpSpPr>
              <p:grpSpPr bwMode="auto">
                <a:xfrm>
                  <a:off x="3738" y="4370"/>
                  <a:ext cx="2778" cy="567"/>
                  <a:chOff x="4294" y="4370"/>
                  <a:chExt cx="4065" cy="806"/>
                </a:xfrm>
              </p:grpSpPr>
              <p:pic>
                <p:nvPicPr>
                  <p:cNvPr id="846" name="Picture 83" descr="1snt"/>
                  <p:cNvPicPr>
                    <a:picLocks noChangeAspect="1" noChangeArrowheads="1"/>
                  </p:cNvPicPr>
                  <p:nvPr/>
                </p:nvPicPr>
                <p:blipFill>
                  <a:blip r:embed="rId3" cstate="screen"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4294" y="4370"/>
                    <a:ext cx="813" cy="806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  <p:pic>
                <p:nvPicPr>
                  <p:cNvPr id="847" name="Picture 84" descr="1snt"/>
                  <p:cNvPicPr>
                    <a:picLocks noChangeAspect="1" noChangeArrowheads="1"/>
                  </p:cNvPicPr>
                  <p:nvPr/>
                </p:nvPicPr>
                <p:blipFill>
                  <a:blip r:embed="rId3" cstate="screen"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5107" y="4370"/>
                    <a:ext cx="813" cy="806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  <p:pic>
                <p:nvPicPr>
                  <p:cNvPr id="848" name="Picture 85" descr="1snt"/>
                  <p:cNvPicPr>
                    <a:picLocks noChangeAspect="1" noChangeArrowheads="1"/>
                  </p:cNvPicPr>
                  <p:nvPr/>
                </p:nvPicPr>
                <p:blipFill>
                  <a:blip r:embed="rId3" cstate="screen"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5920" y="4370"/>
                    <a:ext cx="813" cy="806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  <p:pic>
                <p:nvPicPr>
                  <p:cNvPr id="849" name="Picture 86" descr="1snt"/>
                  <p:cNvPicPr>
                    <a:picLocks noChangeAspect="1" noChangeArrowheads="1"/>
                  </p:cNvPicPr>
                  <p:nvPr/>
                </p:nvPicPr>
                <p:blipFill>
                  <a:blip r:embed="rId3" cstate="screen"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6733" y="4370"/>
                    <a:ext cx="813" cy="806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  <p:pic>
                <p:nvPicPr>
                  <p:cNvPr id="850" name="Picture 87" descr="1snt"/>
                  <p:cNvPicPr>
                    <a:picLocks noChangeAspect="1" noChangeArrowheads="1"/>
                  </p:cNvPicPr>
                  <p:nvPr/>
                </p:nvPicPr>
                <p:blipFill>
                  <a:blip r:embed="rId3" cstate="screen"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7546" y="4370"/>
                    <a:ext cx="813" cy="806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</p:grpSp>
            <p:grpSp>
              <p:nvGrpSpPr>
                <p:cNvPr id="840" name="Group 88"/>
                <p:cNvGrpSpPr>
                  <a:grpSpLocks/>
                </p:cNvGrpSpPr>
                <p:nvPr/>
              </p:nvGrpSpPr>
              <p:grpSpPr bwMode="auto">
                <a:xfrm>
                  <a:off x="6636" y="4370"/>
                  <a:ext cx="2778" cy="567"/>
                  <a:chOff x="4294" y="4370"/>
                  <a:chExt cx="4065" cy="806"/>
                </a:xfrm>
              </p:grpSpPr>
              <p:pic>
                <p:nvPicPr>
                  <p:cNvPr id="841" name="Picture 89" descr="1snt"/>
                  <p:cNvPicPr>
                    <a:picLocks noChangeAspect="1" noChangeArrowheads="1"/>
                  </p:cNvPicPr>
                  <p:nvPr/>
                </p:nvPicPr>
                <p:blipFill>
                  <a:blip r:embed="rId3" cstate="screen"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4294" y="4370"/>
                    <a:ext cx="813" cy="806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  <p:pic>
                <p:nvPicPr>
                  <p:cNvPr id="842" name="Picture 90" descr="1snt"/>
                  <p:cNvPicPr>
                    <a:picLocks noChangeAspect="1" noChangeArrowheads="1"/>
                  </p:cNvPicPr>
                  <p:nvPr/>
                </p:nvPicPr>
                <p:blipFill>
                  <a:blip r:embed="rId3" cstate="screen"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5107" y="4370"/>
                    <a:ext cx="813" cy="806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  <p:pic>
                <p:nvPicPr>
                  <p:cNvPr id="843" name="Picture 91" descr="1snt"/>
                  <p:cNvPicPr>
                    <a:picLocks noChangeAspect="1" noChangeArrowheads="1"/>
                  </p:cNvPicPr>
                  <p:nvPr/>
                </p:nvPicPr>
                <p:blipFill>
                  <a:blip r:embed="rId3" cstate="screen"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5920" y="4370"/>
                    <a:ext cx="813" cy="806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  <p:pic>
                <p:nvPicPr>
                  <p:cNvPr id="844" name="Picture 92" descr="1snt"/>
                  <p:cNvPicPr>
                    <a:picLocks noChangeAspect="1" noChangeArrowheads="1"/>
                  </p:cNvPicPr>
                  <p:nvPr/>
                </p:nvPicPr>
                <p:blipFill>
                  <a:blip r:embed="rId3" cstate="screen"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6733" y="4370"/>
                    <a:ext cx="813" cy="806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  <p:pic>
                <p:nvPicPr>
                  <p:cNvPr id="845" name="Picture 93" descr="1snt"/>
                  <p:cNvPicPr>
                    <a:picLocks noChangeAspect="1" noChangeArrowheads="1"/>
                  </p:cNvPicPr>
                  <p:nvPr/>
                </p:nvPicPr>
                <p:blipFill>
                  <a:blip r:embed="rId3" cstate="screen"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7546" y="4370"/>
                    <a:ext cx="813" cy="806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</p:grpSp>
          </p:grpSp>
          <p:grpSp>
            <p:nvGrpSpPr>
              <p:cNvPr id="800" name="Group 94"/>
              <p:cNvGrpSpPr>
                <a:grpSpLocks/>
              </p:cNvGrpSpPr>
              <p:nvPr/>
            </p:nvGrpSpPr>
            <p:grpSpPr bwMode="auto">
              <a:xfrm>
                <a:off x="2842" y="10829"/>
                <a:ext cx="3035" cy="264"/>
                <a:chOff x="3738" y="4370"/>
                <a:chExt cx="5676" cy="567"/>
              </a:xfrm>
            </p:grpSpPr>
            <p:grpSp>
              <p:nvGrpSpPr>
                <p:cNvPr id="827" name="Group 95"/>
                <p:cNvGrpSpPr>
                  <a:grpSpLocks/>
                </p:cNvGrpSpPr>
                <p:nvPr/>
              </p:nvGrpSpPr>
              <p:grpSpPr bwMode="auto">
                <a:xfrm>
                  <a:off x="3738" y="4370"/>
                  <a:ext cx="2778" cy="567"/>
                  <a:chOff x="4294" y="4370"/>
                  <a:chExt cx="4065" cy="806"/>
                </a:xfrm>
              </p:grpSpPr>
              <p:pic>
                <p:nvPicPr>
                  <p:cNvPr id="834" name="Picture 96" descr="1snt"/>
                  <p:cNvPicPr>
                    <a:picLocks noChangeAspect="1" noChangeArrowheads="1"/>
                  </p:cNvPicPr>
                  <p:nvPr/>
                </p:nvPicPr>
                <p:blipFill>
                  <a:blip r:embed="rId3" cstate="screen"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4294" y="4370"/>
                    <a:ext cx="813" cy="806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  <p:pic>
                <p:nvPicPr>
                  <p:cNvPr id="835" name="Picture 97" descr="1snt"/>
                  <p:cNvPicPr>
                    <a:picLocks noChangeAspect="1" noChangeArrowheads="1"/>
                  </p:cNvPicPr>
                  <p:nvPr/>
                </p:nvPicPr>
                <p:blipFill>
                  <a:blip r:embed="rId3" cstate="screen"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5107" y="4370"/>
                    <a:ext cx="813" cy="806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  <p:pic>
                <p:nvPicPr>
                  <p:cNvPr id="836" name="Picture 98" descr="1snt"/>
                  <p:cNvPicPr>
                    <a:picLocks noChangeAspect="1" noChangeArrowheads="1"/>
                  </p:cNvPicPr>
                  <p:nvPr/>
                </p:nvPicPr>
                <p:blipFill>
                  <a:blip r:embed="rId3" cstate="screen"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5920" y="4370"/>
                    <a:ext cx="813" cy="806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  <p:pic>
                <p:nvPicPr>
                  <p:cNvPr id="837" name="Picture 99" descr="1snt"/>
                  <p:cNvPicPr>
                    <a:picLocks noChangeAspect="1" noChangeArrowheads="1"/>
                  </p:cNvPicPr>
                  <p:nvPr/>
                </p:nvPicPr>
                <p:blipFill>
                  <a:blip r:embed="rId3" cstate="screen"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6733" y="4370"/>
                    <a:ext cx="813" cy="806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  <p:pic>
                <p:nvPicPr>
                  <p:cNvPr id="838" name="Picture 100" descr="1snt"/>
                  <p:cNvPicPr>
                    <a:picLocks noChangeAspect="1" noChangeArrowheads="1"/>
                  </p:cNvPicPr>
                  <p:nvPr/>
                </p:nvPicPr>
                <p:blipFill>
                  <a:blip r:embed="rId3" cstate="screen"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7546" y="4370"/>
                    <a:ext cx="813" cy="806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</p:grpSp>
            <p:grpSp>
              <p:nvGrpSpPr>
                <p:cNvPr id="828" name="Group 101"/>
                <p:cNvGrpSpPr>
                  <a:grpSpLocks/>
                </p:cNvGrpSpPr>
                <p:nvPr/>
              </p:nvGrpSpPr>
              <p:grpSpPr bwMode="auto">
                <a:xfrm>
                  <a:off x="6636" y="4370"/>
                  <a:ext cx="2778" cy="567"/>
                  <a:chOff x="4294" y="4370"/>
                  <a:chExt cx="4065" cy="806"/>
                </a:xfrm>
              </p:grpSpPr>
              <p:pic>
                <p:nvPicPr>
                  <p:cNvPr id="829" name="Picture 102" descr="1snt"/>
                  <p:cNvPicPr>
                    <a:picLocks noChangeAspect="1" noChangeArrowheads="1"/>
                  </p:cNvPicPr>
                  <p:nvPr/>
                </p:nvPicPr>
                <p:blipFill>
                  <a:blip r:embed="rId3" cstate="screen"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4294" y="4370"/>
                    <a:ext cx="813" cy="806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  <p:pic>
                <p:nvPicPr>
                  <p:cNvPr id="830" name="Picture 103" descr="1snt"/>
                  <p:cNvPicPr>
                    <a:picLocks noChangeAspect="1" noChangeArrowheads="1"/>
                  </p:cNvPicPr>
                  <p:nvPr/>
                </p:nvPicPr>
                <p:blipFill>
                  <a:blip r:embed="rId3" cstate="screen"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5107" y="4370"/>
                    <a:ext cx="813" cy="806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  <p:pic>
                <p:nvPicPr>
                  <p:cNvPr id="831" name="Picture 104" descr="1snt"/>
                  <p:cNvPicPr>
                    <a:picLocks noChangeAspect="1" noChangeArrowheads="1"/>
                  </p:cNvPicPr>
                  <p:nvPr/>
                </p:nvPicPr>
                <p:blipFill>
                  <a:blip r:embed="rId3" cstate="screen"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5920" y="4370"/>
                    <a:ext cx="813" cy="806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  <p:pic>
                <p:nvPicPr>
                  <p:cNvPr id="832" name="Picture 105" descr="1snt"/>
                  <p:cNvPicPr>
                    <a:picLocks noChangeAspect="1" noChangeArrowheads="1"/>
                  </p:cNvPicPr>
                  <p:nvPr/>
                </p:nvPicPr>
                <p:blipFill>
                  <a:blip r:embed="rId3" cstate="screen"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6733" y="4370"/>
                    <a:ext cx="813" cy="806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  <p:pic>
                <p:nvPicPr>
                  <p:cNvPr id="833" name="Picture 106" descr="1snt"/>
                  <p:cNvPicPr>
                    <a:picLocks noChangeAspect="1" noChangeArrowheads="1"/>
                  </p:cNvPicPr>
                  <p:nvPr/>
                </p:nvPicPr>
                <p:blipFill>
                  <a:blip r:embed="rId3" cstate="screen"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7546" y="4370"/>
                    <a:ext cx="813" cy="806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</p:grpSp>
          </p:grpSp>
          <p:grpSp>
            <p:nvGrpSpPr>
              <p:cNvPr id="801" name="Group 107"/>
              <p:cNvGrpSpPr>
                <a:grpSpLocks/>
              </p:cNvGrpSpPr>
              <p:nvPr/>
            </p:nvGrpSpPr>
            <p:grpSpPr bwMode="auto">
              <a:xfrm>
                <a:off x="2825" y="11093"/>
                <a:ext cx="3035" cy="265"/>
                <a:chOff x="3738" y="4370"/>
                <a:chExt cx="5676" cy="567"/>
              </a:xfrm>
            </p:grpSpPr>
            <p:grpSp>
              <p:nvGrpSpPr>
                <p:cNvPr id="815" name="Group 108"/>
                <p:cNvGrpSpPr>
                  <a:grpSpLocks/>
                </p:cNvGrpSpPr>
                <p:nvPr/>
              </p:nvGrpSpPr>
              <p:grpSpPr bwMode="auto">
                <a:xfrm>
                  <a:off x="3738" y="4370"/>
                  <a:ext cx="2778" cy="567"/>
                  <a:chOff x="4294" y="4370"/>
                  <a:chExt cx="4065" cy="806"/>
                </a:xfrm>
              </p:grpSpPr>
              <p:pic>
                <p:nvPicPr>
                  <p:cNvPr id="822" name="Picture 109" descr="1snt"/>
                  <p:cNvPicPr>
                    <a:picLocks noChangeAspect="1" noChangeArrowheads="1"/>
                  </p:cNvPicPr>
                  <p:nvPr/>
                </p:nvPicPr>
                <p:blipFill>
                  <a:blip r:embed="rId3" cstate="screen"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4294" y="4370"/>
                    <a:ext cx="813" cy="806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  <p:pic>
                <p:nvPicPr>
                  <p:cNvPr id="823" name="Picture 110" descr="1snt"/>
                  <p:cNvPicPr>
                    <a:picLocks noChangeAspect="1" noChangeArrowheads="1"/>
                  </p:cNvPicPr>
                  <p:nvPr/>
                </p:nvPicPr>
                <p:blipFill>
                  <a:blip r:embed="rId3" cstate="screen"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5107" y="4370"/>
                    <a:ext cx="813" cy="806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  <p:pic>
                <p:nvPicPr>
                  <p:cNvPr id="824" name="Picture 111" descr="1snt"/>
                  <p:cNvPicPr>
                    <a:picLocks noChangeAspect="1" noChangeArrowheads="1"/>
                  </p:cNvPicPr>
                  <p:nvPr/>
                </p:nvPicPr>
                <p:blipFill>
                  <a:blip r:embed="rId3" cstate="screen"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5920" y="4370"/>
                    <a:ext cx="813" cy="806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  <p:pic>
                <p:nvPicPr>
                  <p:cNvPr id="825" name="Picture 112" descr="1snt"/>
                  <p:cNvPicPr>
                    <a:picLocks noChangeAspect="1" noChangeArrowheads="1"/>
                  </p:cNvPicPr>
                  <p:nvPr/>
                </p:nvPicPr>
                <p:blipFill>
                  <a:blip r:embed="rId3" cstate="screen"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6733" y="4370"/>
                    <a:ext cx="813" cy="806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  <p:pic>
                <p:nvPicPr>
                  <p:cNvPr id="826" name="Picture 113" descr="1snt"/>
                  <p:cNvPicPr>
                    <a:picLocks noChangeAspect="1" noChangeArrowheads="1"/>
                  </p:cNvPicPr>
                  <p:nvPr/>
                </p:nvPicPr>
                <p:blipFill>
                  <a:blip r:embed="rId3" cstate="screen"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7546" y="4370"/>
                    <a:ext cx="813" cy="806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</p:grpSp>
            <p:grpSp>
              <p:nvGrpSpPr>
                <p:cNvPr id="816" name="Group 114"/>
                <p:cNvGrpSpPr>
                  <a:grpSpLocks/>
                </p:cNvGrpSpPr>
                <p:nvPr/>
              </p:nvGrpSpPr>
              <p:grpSpPr bwMode="auto">
                <a:xfrm>
                  <a:off x="6636" y="4370"/>
                  <a:ext cx="2778" cy="567"/>
                  <a:chOff x="4294" y="4370"/>
                  <a:chExt cx="4065" cy="806"/>
                </a:xfrm>
              </p:grpSpPr>
              <p:pic>
                <p:nvPicPr>
                  <p:cNvPr id="817" name="Picture 115" descr="1snt"/>
                  <p:cNvPicPr>
                    <a:picLocks noChangeAspect="1" noChangeArrowheads="1"/>
                  </p:cNvPicPr>
                  <p:nvPr/>
                </p:nvPicPr>
                <p:blipFill>
                  <a:blip r:embed="rId3" cstate="screen"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4294" y="4370"/>
                    <a:ext cx="813" cy="806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  <p:pic>
                <p:nvPicPr>
                  <p:cNvPr id="818" name="Picture 116" descr="1snt"/>
                  <p:cNvPicPr>
                    <a:picLocks noChangeAspect="1" noChangeArrowheads="1"/>
                  </p:cNvPicPr>
                  <p:nvPr/>
                </p:nvPicPr>
                <p:blipFill>
                  <a:blip r:embed="rId3" cstate="screen"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5107" y="4370"/>
                    <a:ext cx="813" cy="806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  <p:pic>
                <p:nvPicPr>
                  <p:cNvPr id="819" name="Picture 117" descr="1snt"/>
                  <p:cNvPicPr>
                    <a:picLocks noChangeAspect="1" noChangeArrowheads="1"/>
                  </p:cNvPicPr>
                  <p:nvPr/>
                </p:nvPicPr>
                <p:blipFill>
                  <a:blip r:embed="rId3" cstate="screen"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5920" y="4370"/>
                    <a:ext cx="813" cy="806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  <p:pic>
                <p:nvPicPr>
                  <p:cNvPr id="820" name="Picture 118" descr="1snt"/>
                  <p:cNvPicPr>
                    <a:picLocks noChangeAspect="1" noChangeArrowheads="1"/>
                  </p:cNvPicPr>
                  <p:nvPr/>
                </p:nvPicPr>
                <p:blipFill>
                  <a:blip r:embed="rId3" cstate="screen"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6733" y="4370"/>
                    <a:ext cx="813" cy="806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  <p:pic>
                <p:nvPicPr>
                  <p:cNvPr id="821" name="Picture 119" descr="1snt"/>
                  <p:cNvPicPr>
                    <a:picLocks noChangeAspect="1" noChangeArrowheads="1"/>
                  </p:cNvPicPr>
                  <p:nvPr/>
                </p:nvPicPr>
                <p:blipFill>
                  <a:blip r:embed="rId3" cstate="screen"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7546" y="4370"/>
                    <a:ext cx="813" cy="806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</p:grpSp>
          </p:grpSp>
          <p:grpSp>
            <p:nvGrpSpPr>
              <p:cNvPr id="802" name="Group 120"/>
              <p:cNvGrpSpPr>
                <a:grpSpLocks/>
              </p:cNvGrpSpPr>
              <p:nvPr/>
            </p:nvGrpSpPr>
            <p:grpSpPr bwMode="auto">
              <a:xfrm>
                <a:off x="2842" y="11358"/>
                <a:ext cx="3035" cy="264"/>
                <a:chOff x="3738" y="4370"/>
                <a:chExt cx="5676" cy="567"/>
              </a:xfrm>
            </p:grpSpPr>
            <p:grpSp>
              <p:nvGrpSpPr>
                <p:cNvPr id="803" name="Group 121"/>
                <p:cNvGrpSpPr>
                  <a:grpSpLocks/>
                </p:cNvGrpSpPr>
                <p:nvPr/>
              </p:nvGrpSpPr>
              <p:grpSpPr bwMode="auto">
                <a:xfrm>
                  <a:off x="3738" y="4370"/>
                  <a:ext cx="2778" cy="567"/>
                  <a:chOff x="4294" y="4370"/>
                  <a:chExt cx="4065" cy="806"/>
                </a:xfrm>
              </p:grpSpPr>
              <p:pic>
                <p:nvPicPr>
                  <p:cNvPr id="810" name="Picture 122" descr="1snt"/>
                  <p:cNvPicPr>
                    <a:picLocks noChangeAspect="1" noChangeArrowheads="1"/>
                  </p:cNvPicPr>
                  <p:nvPr/>
                </p:nvPicPr>
                <p:blipFill>
                  <a:blip r:embed="rId3" cstate="screen"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4294" y="4370"/>
                    <a:ext cx="813" cy="806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  <p:pic>
                <p:nvPicPr>
                  <p:cNvPr id="811" name="Picture 123" descr="1snt"/>
                  <p:cNvPicPr>
                    <a:picLocks noChangeAspect="1" noChangeArrowheads="1"/>
                  </p:cNvPicPr>
                  <p:nvPr/>
                </p:nvPicPr>
                <p:blipFill>
                  <a:blip r:embed="rId3" cstate="screen"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5107" y="4370"/>
                    <a:ext cx="813" cy="806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  <p:pic>
                <p:nvPicPr>
                  <p:cNvPr id="812" name="Picture 124" descr="1snt"/>
                  <p:cNvPicPr>
                    <a:picLocks noChangeAspect="1" noChangeArrowheads="1"/>
                  </p:cNvPicPr>
                  <p:nvPr/>
                </p:nvPicPr>
                <p:blipFill>
                  <a:blip r:embed="rId3" cstate="screen"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5920" y="4370"/>
                    <a:ext cx="813" cy="806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  <p:pic>
                <p:nvPicPr>
                  <p:cNvPr id="813" name="Picture 125" descr="1snt"/>
                  <p:cNvPicPr>
                    <a:picLocks noChangeAspect="1" noChangeArrowheads="1"/>
                  </p:cNvPicPr>
                  <p:nvPr/>
                </p:nvPicPr>
                <p:blipFill>
                  <a:blip r:embed="rId3" cstate="screen"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6733" y="4370"/>
                    <a:ext cx="813" cy="806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  <p:pic>
                <p:nvPicPr>
                  <p:cNvPr id="814" name="Picture 126" descr="1snt"/>
                  <p:cNvPicPr>
                    <a:picLocks noChangeAspect="1" noChangeArrowheads="1"/>
                  </p:cNvPicPr>
                  <p:nvPr/>
                </p:nvPicPr>
                <p:blipFill>
                  <a:blip r:embed="rId3" cstate="screen"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7546" y="4370"/>
                    <a:ext cx="813" cy="806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</p:grpSp>
            <p:grpSp>
              <p:nvGrpSpPr>
                <p:cNvPr id="804" name="Group 127"/>
                <p:cNvGrpSpPr>
                  <a:grpSpLocks/>
                </p:cNvGrpSpPr>
                <p:nvPr/>
              </p:nvGrpSpPr>
              <p:grpSpPr bwMode="auto">
                <a:xfrm>
                  <a:off x="6636" y="4370"/>
                  <a:ext cx="2778" cy="567"/>
                  <a:chOff x="4294" y="4370"/>
                  <a:chExt cx="4065" cy="806"/>
                </a:xfrm>
              </p:grpSpPr>
              <p:pic>
                <p:nvPicPr>
                  <p:cNvPr id="805" name="Picture 128" descr="1snt"/>
                  <p:cNvPicPr>
                    <a:picLocks noChangeAspect="1" noChangeArrowheads="1"/>
                  </p:cNvPicPr>
                  <p:nvPr/>
                </p:nvPicPr>
                <p:blipFill>
                  <a:blip r:embed="rId3" cstate="screen"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4294" y="4370"/>
                    <a:ext cx="813" cy="806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  <p:pic>
                <p:nvPicPr>
                  <p:cNvPr id="806" name="Picture 129" descr="1snt"/>
                  <p:cNvPicPr>
                    <a:picLocks noChangeAspect="1" noChangeArrowheads="1"/>
                  </p:cNvPicPr>
                  <p:nvPr/>
                </p:nvPicPr>
                <p:blipFill>
                  <a:blip r:embed="rId3" cstate="screen"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5107" y="4370"/>
                    <a:ext cx="813" cy="806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  <p:pic>
                <p:nvPicPr>
                  <p:cNvPr id="807" name="Picture 130" descr="1snt"/>
                  <p:cNvPicPr>
                    <a:picLocks noChangeAspect="1" noChangeArrowheads="1"/>
                  </p:cNvPicPr>
                  <p:nvPr/>
                </p:nvPicPr>
                <p:blipFill>
                  <a:blip r:embed="rId3" cstate="screen"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5920" y="4370"/>
                    <a:ext cx="813" cy="806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  <p:pic>
                <p:nvPicPr>
                  <p:cNvPr id="808" name="Picture 131" descr="1snt"/>
                  <p:cNvPicPr>
                    <a:picLocks noChangeAspect="1" noChangeArrowheads="1"/>
                  </p:cNvPicPr>
                  <p:nvPr/>
                </p:nvPicPr>
                <p:blipFill>
                  <a:blip r:embed="rId3" cstate="screen"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6733" y="4370"/>
                    <a:ext cx="813" cy="806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  <p:pic>
                <p:nvPicPr>
                  <p:cNvPr id="809" name="Picture 132" descr="1snt"/>
                  <p:cNvPicPr>
                    <a:picLocks noChangeAspect="1" noChangeArrowheads="1"/>
                  </p:cNvPicPr>
                  <p:nvPr/>
                </p:nvPicPr>
                <p:blipFill>
                  <a:blip r:embed="rId3" cstate="screen"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7546" y="4370"/>
                    <a:ext cx="813" cy="806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</p:grpSp>
          </p:grpSp>
        </p:grpSp>
        <p:grpSp>
          <p:nvGrpSpPr>
            <p:cNvPr id="923" name="Group 2"/>
            <p:cNvGrpSpPr>
              <a:grpSpLocks/>
            </p:cNvGrpSpPr>
            <p:nvPr/>
          </p:nvGrpSpPr>
          <p:grpSpPr bwMode="auto">
            <a:xfrm>
              <a:off x="5650070" y="2275736"/>
              <a:ext cx="1081891" cy="1027884"/>
              <a:chOff x="2825" y="8883"/>
              <a:chExt cx="3060" cy="2739"/>
            </a:xfrm>
          </p:grpSpPr>
          <p:grpSp>
            <p:nvGrpSpPr>
              <p:cNvPr id="924" name="Group 3"/>
              <p:cNvGrpSpPr>
                <a:grpSpLocks/>
              </p:cNvGrpSpPr>
              <p:nvPr/>
            </p:nvGrpSpPr>
            <p:grpSpPr bwMode="auto">
              <a:xfrm>
                <a:off x="2833" y="8883"/>
                <a:ext cx="3036" cy="264"/>
                <a:chOff x="3738" y="4370"/>
                <a:chExt cx="5676" cy="567"/>
              </a:xfrm>
            </p:grpSpPr>
            <p:grpSp>
              <p:nvGrpSpPr>
                <p:cNvPr id="1042" name="Group 4"/>
                <p:cNvGrpSpPr>
                  <a:grpSpLocks/>
                </p:cNvGrpSpPr>
                <p:nvPr/>
              </p:nvGrpSpPr>
              <p:grpSpPr bwMode="auto">
                <a:xfrm>
                  <a:off x="3738" y="4370"/>
                  <a:ext cx="2778" cy="567"/>
                  <a:chOff x="4294" y="4370"/>
                  <a:chExt cx="4065" cy="806"/>
                </a:xfrm>
              </p:grpSpPr>
              <p:pic>
                <p:nvPicPr>
                  <p:cNvPr id="1049" name="Picture 5" descr="1snt"/>
                  <p:cNvPicPr>
                    <a:picLocks noChangeAspect="1" noChangeArrowheads="1"/>
                  </p:cNvPicPr>
                  <p:nvPr/>
                </p:nvPicPr>
                <p:blipFill>
                  <a:blip r:embed="rId3" cstate="screen"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4294" y="4370"/>
                    <a:ext cx="813" cy="806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  <p:pic>
                <p:nvPicPr>
                  <p:cNvPr id="1050" name="Picture 6" descr="1snt"/>
                  <p:cNvPicPr>
                    <a:picLocks noChangeAspect="1" noChangeArrowheads="1"/>
                  </p:cNvPicPr>
                  <p:nvPr/>
                </p:nvPicPr>
                <p:blipFill>
                  <a:blip r:embed="rId3" cstate="screen"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5107" y="4370"/>
                    <a:ext cx="813" cy="806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  <p:pic>
                <p:nvPicPr>
                  <p:cNvPr id="1051" name="Picture 7" descr="1snt"/>
                  <p:cNvPicPr>
                    <a:picLocks noChangeAspect="1" noChangeArrowheads="1"/>
                  </p:cNvPicPr>
                  <p:nvPr/>
                </p:nvPicPr>
                <p:blipFill>
                  <a:blip r:embed="rId3" cstate="screen"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5920" y="4370"/>
                    <a:ext cx="813" cy="806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  <p:pic>
                <p:nvPicPr>
                  <p:cNvPr id="1052" name="Picture 8" descr="1snt"/>
                  <p:cNvPicPr>
                    <a:picLocks noChangeAspect="1" noChangeArrowheads="1"/>
                  </p:cNvPicPr>
                  <p:nvPr/>
                </p:nvPicPr>
                <p:blipFill>
                  <a:blip r:embed="rId3" cstate="screen"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6733" y="4370"/>
                    <a:ext cx="813" cy="806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  <p:pic>
                <p:nvPicPr>
                  <p:cNvPr id="1053" name="Picture 9" descr="1snt"/>
                  <p:cNvPicPr>
                    <a:picLocks noChangeAspect="1" noChangeArrowheads="1"/>
                  </p:cNvPicPr>
                  <p:nvPr/>
                </p:nvPicPr>
                <p:blipFill>
                  <a:blip r:embed="rId3" cstate="screen"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7546" y="4370"/>
                    <a:ext cx="813" cy="806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</p:grpSp>
            <p:grpSp>
              <p:nvGrpSpPr>
                <p:cNvPr id="1043" name="Group 10"/>
                <p:cNvGrpSpPr>
                  <a:grpSpLocks/>
                </p:cNvGrpSpPr>
                <p:nvPr/>
              </p:nvGrpSpPr>
              <p:grpSpPr bwMode="auto">
                <a:xfrm>
                  <a:off x="6636" y="4370"/>
                  <a:ext cx="2778" cy="567"/>
                  <a:chOff x="4294" y="4370"/>
                  <a:chExt cx="4065" cy="806"/>
                </a:xfrm>
              </p:grpSpPr>
              <p:pic>
                <p:nvPicPr>
                  <p:cNvPr id="1044" name="Picture 11" descr="1snt"/>
                  <p:cNvPicPr>
                    <a:picLocks noChangeAspect="1" noChangeArrowheads="1"/>
                  </p:cNvPicPr>
                  <p:nvPr/>
                </p:nvPicPr>
                <p:blipFill>
                  <a:blip r:embed="rId3" cstate="screen"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4294" y="4370"/>
                    <a:ext cx="813" cy="806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  <p:pic>
                <p:nvPicPr>
                  <p:cNvPr id="1045" name="Picture 12" descr="1snt"/>
                  <p:cNvPicPr>
                    <a:picLocks noChangeAspect="1" noChangeArrowheads="1"/>
                  </p:cNvPicPr>
                  <p:nvPr/>
                </p:nvPicPr>
                <p:blipFill>
                  <a:blip r:embed="rId3" cstate="screen"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5107" y="4370"/>
                    <a:ext cx="813" cy="806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  <p:pic>
                <p:nvPicPr>
                  <p:cNvPr id="1046" name="Picture 13" descr="1snt"/>
                  <p:cNvPicPr>
                    <a:picLocks noChangeAspect="1" noChangeArrowheads="1"/>
                  </p:cNvPicPr>
                  <p:nvPr/>
                </p:nvPicPr>
                <p:blipFill>
                  <a:blip r:embed="rId3" cstate="screen"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5920" y="4370"/>
                    <a:ext cx="813" cy="806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  <p:pic>
                <p:nvPicPr>
                  <p:cNvPr id="1047" name="Picture 14" descr="1snt"/>
                  <p:cNvPicPr>
                    <a:picLocks noChangeAspect="1" noChangeArrowheads="1"/>
                  </p:cNvPicPr>
                  <p:nvPr/>
                </p:nvPicPr>
                <p:blipFill>
                  <a:blip r:embed="rId3" cstate="screen"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6733" y="4370"/>
                    <a:ext cx="813" cy="806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  <p:pic>
                <p:nvPicPr>
                  <p:cNvPr id="1048" name="Picture 15" descr="1snt"/>
                  <p:cNvPicPr>
                    <a:picLocks noChangeAspect="1" noChangeArrowheads="1"/>
                  </p:cNvPicPr>
                  <p:nvPr/>
                </p:nvPicPr>
                <p:blipFill>
                  <a:blip r:embed="rId3" cstate="screen"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7546" y="4370"/>
                    <a:ext cx="813" cy="806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</p:grpSp>
          </p:grpSp>
          <p:grpSp>
            <p:nvGrpSpPr>
              <p:cNvPr id="925" name="Group 16"/>
              <p:cNvGrpSpPr>
                <a:grpSpLocks/>
              </p:cNvGrpSpPr>
              <p:nvPr/>
            </p:nvGrpSpPr>
            <p:grpSpPr bwMode="auto">
              <a:xfrm>
                <a:off x="2850" y="9147"/>
                <a:ext cx="3035" cy="264"/>
                <a:chOff x="3738" y="4370"/>
                <a:chExt cx="5676" cy="567"/>
              </a:xfrm>
            </p:grpSpPr>
            <p:grpSp>
              <p:nvGrpSpPr>
                <p:cNvPr id="1030" name="Group 17"/>
                <p:cNvGrpSpPr>
                  <a:grpSpLocks/>
                </p:cNvGrpSpPr>
                <p:nvPr/>
              </p:nvGrpSpPr>
              <p:grpSpPr bwMode="auto">
                <a:xfrm>
                  <a:off x="3738" y="4370"/>
                  <a:ext cx="2778" cy="567"/>
                  <a:chOff x="4294" y="4370"/>
                  <a:chExt cx="4065" cy="806"/>
                </a:xfrm>
              </p:grpSpPr>
              <p:pic>
                <p:nvPicPr>
                  <p:cNvPr id="1037" name="Picture 18" descr="1snt"/>
                  <p:cNvPicPr>
                    <a:picLocks noChangeAspect="1" noChangeArrowheads="1"/>
                  </p:cNvPicPr>
                  <p:nvPr/>
                </p:nvPicPr>
                <p:blipFill>
                  <a:blip r:embed="rId3" cstate="screen"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4294" y="4370"/>
                    <a:ext cx="813" cy="806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  <p:pic>
                <p:nvPicPr>
                  <p:cNvPr id="1038" name="Picture 19" descr="1snt"/>
                  <p:cNvPicPr>
                    <a:picLocks noChangeAspect="1" noChangeArrowheads="1"/>
                  </p:cNvPicPr>
                  <p:nvPr/>
                </p:nvPicPr>
                <p:blipFill>
                  <a:blip r:embed="rId3" cstate="screen"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5107" y="4370"/>
                    <a:ext cx="813" cy="806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  <p:pic>
                <p:nvPicPr>
                  <p:cNvPr id="1039" name="Picture 20" descr="1snt"/>
                  <p:cNvPicPr>
                    <a:picLocks noChangeAspect="1" noChangeArrowheads="1"/>
                  </p:cNvPicPr>
                  <p:nvPr/>
                </p:nvPicPr>
                <p:blipFill>
                  <a:blip r:embed="rId3" cstate="screen"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5920" y="4370"/>
                    <a:ext cx="813" cy="806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  <p:pic>
                <p:nvPicPr>
                  <p:cNvPr id="1040" name="Picture 21" descr="1snt"/>
                  <p:cNvPicPr>
                    <a:picLocks noChangeAspect="1" noChangeArrowheads="1"/>
                  </p:cNvPicPr>
                  <p:nvPr/>
                </p:nvPicPr>
                <p:blipFill>
                  <a:blip r:embed="rId3" cstate="screen"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6733" y="4370"/>
                    <a:ext cx="813" cy="806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  <p:pic>
                <p:nvPicPr>
                  <p:cNvPr id="1041" name="Picture 22" descr="1snt"/>
                  <p:cNvPicPr>
                    <a:picLocks noChangeAspect="1" noChangeArrowheads="1"/>
                  </p:cNvPicPr>
                  <p:nvPr/>
                </p:nvPicPr>
                <p:blipFill>
                  <a:blip r:embed="rId3" cstate="screen"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7546" y="4370"/>
                    <a:ext cx="813" cy="806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</p:grpSp>
            <p:grpSp>
              <p:nvGrpSpPr>
                <p:cNvPr id="1031" name="Group 23"/>
                <p:cNvGrpSpPr>
                  <a:grpSpLocks/>
                </p:cNvGrpSpPr>
                <p:nvPr/>
              </p:nvGrpSpPr>
              <p:grpSpPr bwMode="auto">
                <a:xfrm>
                  <a:off x="6636" y="4370"/>
                  <a:ext cx="2778" cy="567"/>
                  <a:chOff x="4294" y="4370"/>
                  <a:chExt cx="4065" cy="806"/>
                </a:xfrm>
              </p:grpSpPr>
              <p:pic>
                <p:nvPicPr>
                  <p:cNvPr id="1032" name="Picture 24" descr="1snt"/>
                  <p:cNvPicPr>
                    <a:picLocks noChangeAspect="1" noChangeArrowheads="1"/>
                  </p:cNvPicPr>
                  <p:nvPr/>
                </p:nvPicPr>
                <p:blipFill>
                  <a:blip r:embed="rId3" cstate="screen"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4294" y="4370"/>
                    <a:ext cx="813" cy="806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  <p:pic>
                <p:nvPicPr>
                  <p:cNvPr id="1033" name="Picture 25" descr="1snt"/>
                  <p:cNvPicPr>
                    <a:picLocks noChangeAspect="1" noChangeArrowheads="1"/>
                  </p:cNvPicPr>
                  <p:nvPr/>
                </p:nvPicPr>
                <p:blipFill>
                  <a:blip r:embed="rId3" cstate="screen"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5107" y="4370"/>
                    <a:ext cx="813" cy="806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  <p:pic>
                <p:nvPicPr>
                  <p:cNvPr id="1034" name="Picture 26" descr="1snt"/>
                  <p:cNvPicPr>
                    <a:picLocks noChangeAspect="1" noChangeArrowheads="1"/>
                  </p:cNvPicPr>
                  <p:nvPr/>
                </p:nvPicPr>
                <p:blipFill>
                  <a:blip r:embed="rId3" cstate="screen"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5920" y="4370"/>
                    <a:ext cx="813" cy="806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  <p:pic>
                <p:nvPicPr>
                  <p:cNvPr id="1035" name="Picture 27" descr="1snt"/>
                  <p:cNvPicPr>
                    <a:picLocks noChangeAspect="1" noChangeArrowheads="1"/>
                  </p:cNvPicPr>
                  <p:nvPr/>
                </p:nvPicPr>
                <p:blipFill>
                  <a:blip r:embed="rId3" cstate="screen"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6733" y="4370"/>
                    <a:ext cx="813" cy="806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  <p:pic>
                <p:nvPicPr>
                  <p:cNvPr id="1036" name="Picture 28" descr="1snt"/>
                  <p:cNvPicPr>
                    <a:picLocks noChangeAspect="1" noChangeArrowheads="1"/>
                  </p:cNvPicPr>
                  <p:nvPr/>
                </p:nvPicPr>
                <p:blipFill>
                  <a:blip r:embed="rId3" cstate="screen"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7546" y="4370"/>
                    <a:ext cx="813" cy="806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</p:grpSp>
          </p:grpSp>
          <p:grpSp>
            <p:nvGrpSpPr>
              <p:cNvPr id="926" name="Group 29"/>
              <p:cNvGrpSpPr>
                <a:grpSpLocks/>
              </p:cNvGrpSpPr>
              <p:nvPr/>
            </p:nvGrpSpPr>
            <p:grpSpPr bwMode="auto">
              <a:xfrm>
                <a:off x="2850" y="9411"/>
                <a:ext cx="3035" cy="264"/>
                <a:chOff x="3738" y="4370"/>
                <a:chExt cx="5676" cy="567"/>
              </a:xfrm>
            </p:grpSpPr>
            <p:grpSp>
              <p:nvGrpSpPr>
                <p:cNvPr id="1018" name="Group 30"/>
                <p:cNvGrpSpPr>
                  <a:grpSpLocks/>
                </p:cNvGrpSpPr>
                <p:nvPr/>
              </p:nvGrpSpPr>
              <p:grpSpPr bwMode="auto">
                <a:xfrm>
                  <a:off x="3738" y="4370"/>
                  <a:ext cx="2778" cy="567"/>
                  <a:chOff x="4294" y="4370"/>
                  <a:chExt cx="4065" cy="806"/>
                </a:xfrm>
              </p:grpSpPr>
              <p:pic>
                <p:nvPicPr>
                  <p:cNvPr id="1025" name="Picture 31" descr="1snt"/>
                  <p:cNvPicPr>
                    <a:picLocks noChangeAspect="1" noChangeArrowheads="1"/>
                  </p:cNvPicPr>
                  <p:nvPr/>
                </p:nvPicPr>
                <p:blipFill>
                  <a:blip r:embed="rId3" cstate="screen"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4294" y="4370"/>
                    <a:ext cx="813" cy="806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  <p:pic>
                <p:nvPicPr>
                  <p:cNvPr id="1026" name="Picture 32" descr="1snt"/>
                  <p:cNvPicPr>
                    <a:picLocks noChangeAspect="1" noChangeArrowheads="1"/>
                  </p:cNvPicPr>
                  <p:nvPr/>
                </p:nvPicPr>
                <p:blipFill>
                  <a:blip r:embed="rId3" cstate="screen"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5107" y="4370"/>
                    <a:ext cx="813" cy="806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  <p:pic>
                <p:nvPicPr>
                  <p:cNvPr id="1027" name="Picture 33" descr="1snt"/>
                  <p:cNvPicPr>
                    <a:picLocks noChangeAspect="1" noChangeArrowheads="1"/>
                  </p:cNvPicPr>
                  <p:nvPr/>
                </p:nvPicPr>
                <p:blipFill>
                  <a:blip r:embed="rId3" cstate="screen"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5920" y="4370"/>
                    <a:ext cx="813" cy="806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  <p:pic>
                <p:nvPicPr>
                  <p:cNvPr id="1028" name="Picture 34" descr="1snt"/>
                  <p:cNvPicPr>
                    <a:picLocks noChangeAspect="1" noChangeArrowheads="1"/>
                  </p:cNvPicPr>
                  <p:nvPr/>
                </p:nvPicPr>
                <p:blipFill>
                  <a:blip r:embed="rId3" cstate="screen"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6733" y="4370"/>
                    <a:ext cx="813" cy="806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  <p:pic>
                <p:nvPicPr>
                  <p:cNvPr id="1029" name="Picture 35" descr="1snt"/>
                  <p:cNvPicPr>
                    <a:picLocks noChangeAspect="1" noChangeArrowheads="1"/>
                  </p:cNvPicPr>
                  <p:nvPr/>
                </p:nvPicPr>
                <p:blipFill>
                  <a:blip r:embed="rId3" cstate="screen"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7546" y="4370"/>
                    <a:ext cx="813" cy="806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</p:grpSp>
            <p:grpSp>
              <p:nvGrpSpPr>
                <p:cNvPr id="1019" name="Group 36"/>
                <p:cNvGrpSpPr>
                  <a:grpSpLocks/>
                </p:cNvGrpSpPr>
                <p:nvPr/>
              </p:nvGrpSpPr>
              <p:grpSpPr bwMode="auto">
                <a:xfrm>
                  <a:off x="6636" y="4370"/>
                  <a:ext cx="2778" cy="567"/>
                  <a:chOff x="4294" y="4370"/>
                  <a:chExt cx="4065" cy="806"/>
                </a:xfrm>
              </p:grpSpPr>
              <p:pic>
                <p:nvPicPr>
                  <p:cNvPr id="1020" name="Picture 37" descr="1snt"/>
                  <p:cNvPicPr>
                    <a:picLocks noChangeAspect="1" noChangeArrowheads="1"/>
                  </p:cNvPicPr>
                  <p:nvPr/>
                </p:nvPicPr>
                <p:blipFill>
                  <a:blip r:embed="rId3" cstate="screen"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4294" y="4370"/>
                    <a:ext cx="813" cy="806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  <p:pic>
                <p:nvPicPr>
                  <p:cNvPr id="1021" name="Picture 38" descr="1snt"/>
                  <p:cNvPicPr>
                    <a:picLocks noChangeAspect="1" noChangeArrowheads="1"/>
                  </p:cNvPicPr>
                  <p:nvPr/>
                </p:nvPicPr>
                <p:blipFill>
                  <a:blip r:embed="rId3" cstate="screen"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5107" y="4370"/>
                    <a:ext cx="813" cy="806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  <p:pic>
                <p:nvPicPr>
                  <p:cNvPr id="1022" name="Picture 39" descr="1snt"/>
                  <p:cNvPicPr>
                    <a:picLocks noChangeAspect="1" noChangeArrowheads="1"/>
                  </p:cNvPicPr>
                  <p:nvPr/>
                </p:nvPicPr>
                <p:blipFill>
                  <a:blip r:embed="rId3" cstate="screen"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5920" y="4370"/>
                    <a:ext cx="813" cy="806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  <p:pic>
                <p:nvPicPr>
                  <p:cNvPr id="1023" name="Picture 40" descr="1snt"/>
                  <p:cNvPicPr>
                    <a:picLocks noChangeAspect="1" noChangeArrowheads="1"/>
                  </p:cNvPicPr>
                  <p:nvPr/>
                </p:nvPicPr>
                <p:blipFill>
                  <a:blip r:embed="rId3" cstate="screen"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6733" y="4370"/>
                    <a:ext cx="813" cy="806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  <p:pic>
                <p:nvPicPr>
                  <p:cNvPr id="1024" name="Picture 41" descr="1snt"/>
                  <p:cNvPicPr>
                    <a:picLocks noChangeAspect="1" noChangeArrowheads="1"/>
                  </p:cNvPicPr>
                  <p:nvPr/>
                </p:nvPicPr>
                <p:blipFill>
                  <a:blip r:embed="rId3" cstate="screen"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7546" y="4370"/>
                    <a:ext cx="813" cy="806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</p:grpSp>
          </p:grpSp>
          <p:grpSp>
            <p:nvGrpSpPr>
              <p:cNvPr id="927" name="Group 42"/>
              <p:cNvGrpSpPr>
                <a:grpSpLocks/>
              </p:cNvGrpSpPr>
              <p:nvPr/>
            </p:nvGrpSpPr>
            <p:grpSpPr bwMode="auto">
              <a:xfrm>
                <a:off x="2833" y="9675"/>
                <a:ext cx="3036" cy="265"/>
                <a:chOff x="3738" y="4370"/>
                <a:chExt cx="5676" cy="567"/>
              </a:xfrm>
            </p:grpSpPr>
            <p:grpSp>
              <p:nvGrpSpPr>
                <p:cNvPr id="1006" name="Group 43"/>
                <p:cNvGrpSpPr>
                  <a:grpSpLocks/>
                </p:cNvGrpSpPr>
                <p:nvPr/>
              </p:nvGrpSpPr>
              <p:grpSpPr bwMode="auto">
                <a:xfrm>
                  <a:off x="3738" y="4370"/>
                  <a:ext cx="2778" cy="567"/>
                  <a:chOff x="4294" y="4370"/>
                  <a:chExt cx="4065" cy="806"/>
                </a:xfrm>
              </p:grpSpPr>
              <p:pic>
                <p:nvPicPr>
                  <p:cNvPr id="1013" name="Picture 44" descr="1snt"/>
                  <p:cNvPicPr>
                    <a:picLocks noChangeAspect="1" noChangeArrowheads="1"/>
                  </p:cNvPicPr>
                  <p:nvPr/>
                </p:nvPicPr>
                <p:blipFill>
                  <a:blip r:embed="rId3" cstate="screen"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4294" y="4370"/>
                    <a:ext cx="813" cy="806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  <p:pic>
                <p:nvPicPr>
                  <p:cNvPr id="1014" name="Picture 45" descr="1snt"/>
                  <p:cNvPicPr>
                    <a:picLocks noChangeAspect="1" noChangeArrowheads="1"/>
                  </p:cNvPicPr>
                  <p:nvPr/>
                </p:nvPicPr>
                <p:blipFill>
                  <a:blip r:embed="rId3" cstate="screen"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5107" y="4370"/>
                    <a:ext cx="813" cy="806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  <p:pic>
                <p:nvPicPr>
                  <p:cNvPr id="1015" name="Picture 46" descr="1snt"/>
                  <p:cNvPicPr>
                    <a:picLocks noChangeAspect="1" noChangeArrowheads="1"/>
                  </p:cNvPicPr>
                  <p:nvPr/>
                </p:nvPicPr>
                <p:blipFill>
                  <a:blip r:embed="rId3" cstate="screen"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5920" y="4370"/>
                    <a:ext cx="813" cy="806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  <p:pic>
                <p:nvPicPr>
                  <p:cNvPr id="1016" name="Picture 47" descr="1snt"/>
                  <p:cNvPicPr>
                    <a:picLocks noChangeAspect="1" noChangeArrowheads="1"/>
                  </p:cNvPicPr>
                  <p:nvPr/>
                </p:nvPicPr>
                <p:blipFill>
                  <a:blip r:embed="rId3" cstate="screen"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6733" y="4370"/>
                    <a:ext cx="813" cy="806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  <p:pic>
                <p:nvPicPr>
                  <p:cNvPr id="1017" name="Picture 48" descr="1snt"/>
                  <p:cNvPicPr>
                    <a:picLocks noChangeAspect="1" noChangeArrowheads="1"/>
                  </p:cNvPicPr>
                  <p:nvPr/>
                </p:nvPicPr>
                <p:blipFill>
                  <a:blip r:embed="rId3" cstate="screen"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7546" y="4370"/>
                    <a:ext cx="813" cy="806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</p:grpSp>
            <p:grpSp>
              <p:nvGrpSpPr>
                <p:cNvPr id="1007" name="Group 49"/>
                <p:cNvGrpSpPr>
                  <a:grpSpLocks/>
                </p:cNvGrpSpPr>
                <p:nvPr/>
              </p:nvGrpSpPr>
              <p:grpSpPr bwMode="auto">
                <a:xfrm>
                  <a:off x="6636" y="4370"/>
                  <a:ext cx="2778" cy="567"/>
                  <a:chOff x="4294" y="4370"/>
                  <a:chExt cx="4065" cy="806"/>
                </a:xfrm>
              </p:grpSpPr>
              <p:pic>
                <p:nvPicPr>
                  <p:cNvPr id="1008" name="Picture 50" descr="1snt"/>
                  <p:cNvPicPr>
                    <a:picLocks noChangeAspect="1" noChangeArrowheads="1"/>
                  </p:cNvPicPr>
                  <p:nvPr/>
                </p:nvPicPr>
                <p:blipFill>
                  <a:blip r:embed="rId3" cstate="screen"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4294" y="4370"/>
                    <a:ext cx="813" cy="806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  <p:pic>
                <p:nvPicPr>
                  <p:cNvPr id="1009" name="Picture 51" descr="1snt"/>
                  <p:cNvPicPr>
                    <a:picLocks noChangeAspect="1" noChangeArrowheads="1"/>
                  </p:cNvPicPr>
                  <p:nvPr/>
                </p:nvPicPr>
                <p:blipFill>
                  <a:blip r:embed="rId3" cstate="screen"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5107" y="4370"/>
                    <a:ext cx="813" cy="806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  <p:pic>
                <p:nvPicPr>
                  <p:cNvPr id="1010" name="Picture 52" descr="1snt"/>
                  <p:cNvPicPr>
                    <a:picLocks noChangeAspect="1" noChangeArrowheads="1"/>
                  </p:cNvPicPr>
                  <p:nvPr/>
                </p:nvPicPr>
                <p:blipFill>
                  <a:blip r:embed="rId3" cstate="screen"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5920" y="4370"/>
                    <a:ext cx="813" cy="806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  <p:pic>
                <p:nvPicPr>
                  <p:cNvPr id="1011" name="Picture 53" descr="1snt"/>
                  <p:cNvPicPr>
                    <a:picLocks noChangeAspect="1" noChangeArrowheads="1"/>
                  </p:cNvPicPr>
                  <p:nvPr/>
                </p:nvPicPr>
                <p:blipFill>
                  <a:blip r:embed="rId3" cstate="screen"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6733" y="4370"/>
                    <a:ext cx="813" cy="806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  <p:pic>
                <p:nvPicPr>
                  <p:cNvPr id="1012" name="Picture 54" descr="1snt"/>
                  <p:cNvPicPr>
                    <a:picLocks noChangeAspect="1" noChangeArrowheads="1"/>
                  </p:cNvPicPr>
                  <p:nvPr/>
                </p:nvPicPr>
                <p:blipFill>
                  <a:blip r:embed="rId3" cstate="screen"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7546" y="4370"/>
                    <a:ext cx="813" cy="806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</p:grpSp>
          </p:grpSp>
          <p:grpSp>
            <p:nvGrpSpPr>
              <p:cNvPr id="928" name="Group 55"/>
              <p:cNvGrpSpPr>
                <a:grpSpLocks/>
              </p:cNvGrpSpPr>
              <p:nvPr/>
            </p:nvGrpSpPr>
            <p:grpSpPr bwMode="auto">
              <a:xfrm>
                <a:off x="2850" y="9940"/>
                <a:ext cx="3035" cy="263"/>
                <a:chOff x="3738" y="4370"/>
                <a:chExt cx="5676" cy="567"/>
              </a:xfrm>
            </p:grpSpPr>
            <p:grpSp>
              <p:nvGrpSpPr>
                <p:cNvPr id="994" name="Group 56"/>
                <p:cNvGrpSpPr>
                  <a:grpSpLocks/>
                </p:cNvGrpSpPr>
                <p:nvPr/>
              </p:nvGrpSpPr>
              <p:grpSpPr bwMode="auto">
                <a:xfrm>
                  <a:off x="3738" y="4370"/>
                  <a:ext cx="2778" cy="567"/>
                  <a:chOff x="4294" y="4370"/>
                  <a:chExt cx="4065" cy="806"/>
                </a:xfrm>
              </p:grpSpPr>
              <p:pic>
                <p:nvPicPr>
                  <p:cNvPr id="1001" name="Picture 57" descr="1snt"/>
                  <p:cNvPicPr>
                    <a:picLocks noChangeAspect="1" noChangeArrowheads="1"/>
                  </p:cNvPicPr>
                  <p:nvPr/>
                </p:nvPicPr>
                <p:blipFill>
                  <a:blip r:embed="rId3" cstate="screen"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4294" y="4370"/>
                    <a:ext cx="813" cy="806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  <p:pic>
                <p:nvPicPr>
                  <p:cNvPr id="1002" name="Picture 58" descr="1snt"/>
                  <p:cNvPicPr>
                    <a:picLocks noChangeAspect="1" noChangeArrowheads="1"/>
                  </p:cNvPicPr>
                  <p:nvPr/>
                </p:nvPicPr>
                <p:blipFill>
                  <a:blip r:embed="rId3" cstate="screen"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5107" y="4370"/>
                    <a:ext cx="813" cy="806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  <p:pic>
                <p:nvPicPr>
                  <p:cNvPr id="1003" name="Picture 59" descr="1snt"/>
                  <p:cNvPicPr>
                    <a:picLocks noChangeAspect="1" noChangeArrowheads="1"/>
                  </p:cNvPicPr>
                  <p:nvPr/>
                </p:nvPicPr>
                <p:blipFill>
                  <a:blip r:embed="rId3" cstate="screen"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5920" y="4370"/>
                    <a:ext cx="813" cy="806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  <p:pic>
                <p:nvPicPr>
                  <p:cNvPr id="1004" name="Picture 60" descr="1snt"/>
                  <p:cNvPicPr>
                    <a:picLocks noChangeAspect="1" noChangeArrowheads="1"/>
                  </p:cNvPicPr>
                  <p:nvPr/>
                </p:nvPicPr>
                <p:blipFill>
                  <a:blip r:embed="rId3" cstate="screen"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6733" y="4370"/>
                    <a:ext cx="813" cy="806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  <p:pic>
                <p:nvPicPr>
                  <p:cNvPr id="1005" name="Picture 61" descr="1snt"/>
                  <p:cNvPicPr>
                    <a:picLocks noChangeAspect="1" noChangeArrowheads="1"/>
                  </p:cNvPicPr>
                  <p:nvPr/>
                </p:nvPicPr>
                <p:blipFill>
                  <a:blip r:embed="rId3" cstate="screen"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7546" y="4370"/>
                    <a:ext cx="813" cy="806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</p:grpSp>
            <p:grpSp>
              <p:nvGrpSpPr>
                <p:cNvPr id="995" name="Group 62"/>
                <p:cNvGrpSpPr>
                  <a:grpSpLocks/>
                </p:cNvGrpSpPr>
                <p:nvPr/>
              </p:nvGrpSpPr>
              <p:grpSpPr bwMode="auto">
                <a:xfrm>
                  <a:off x="6636" y="4370"/>
                  <a:ext cx="2778" cy="567"/>
                  <a:chOff x="4294" y="4370"/>
                  <a:chExt cx="4065" cy="806"/>
                </a:xfrm>
              </p:grpSpPr>
              <p:pic>
                <p:nvPicPr>
                  <p:cNvPr id="996" name="Picture 63" descr="1snt"/>
                  <p:cNvPicPr>
                    <a:picLocks noChangeAspect="1" noChangeArrowheads="1"/>
                  </p:cNvPicPr>
                  <p:nvPr/>
                </p:nvPicPr>
                <p:blipFill>
                  <a:blip r:embed="rId3" cstate="screen"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4294" y="4370"/>
                    <a:ext cx="813" cy="806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  <p:pic>
                <p:nvPicPr>
                  <p:cNvPr id="997" name="Picture 64" descr="1snt"/>
                  <p:cNvPicPr>
                    <a:picLocks noChangeAspect="1" noChangeArrowheads="1"/>
                  </p:cNvPicPr>
                  <p:nvPr/>
                </p:nvPicPr>
                <p:blipFill>
                  <a:blip r:embed="rId3" cstate="screen"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5107" y="4370"/>
                    <a:ext cx="813" cy="806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  <p:pic>
                <p:nvPicPr>
                  <p:cNvPr id="998" name="Picture 65" descr="1snt"/>
                  <p:cNvPicPr>
                    <a:picLocks noChangeAspect="1" noChangeArrowheads="1"/>
                  </p:cNvPicPr>
                  <p:nvPr/>
                </p:nvPicPr>
                <p:blipFill>
                  <a:blip r:embed="rId3" cstate="screen"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5920" y="4370"/>
                    <a:ext cx="813" cy="806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  <p:pic>
                <p:nvPicPr>
                  <p:cNvPr id="999" name="Picture 66" descr="1snt"/>
                  <p:cNvPicPr>
                    <a:picLocks noChangeAspect="1" noChangeArrowheads="1"/>
                  </p:cNvPicPr>
                  <p:nvPr/>
                </p:nvPicPr>
                <p:blipFill>
                  <a:blip r:embed="rId3" cstate="screen"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6733" y="4370"/>
                    <a:ext cx="813" cy="806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  <p:pic>
                <p:nvPicPr>
                  <p:cNvPr id="1000" name="Picture 67" descr="1snt"/>
                  <p:cNvPicPr>
                    <a:picLocks noChangeAspect="1" noChangeArrowheads="1"/>
                  </p:cNvPicPr>
                  <p:nvPr/>
                </p:nvPicPr>
                <p:blipFill>
                  <a:blip r:embed="rId3" cstate="screen"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7546" y="4370"/>
                    <a:ext cx="813" cy="806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</p:grpSp>
          </p:grpSp>
          <p:grpSp>
            <p:nvGrpSpPr>
              <p:cNvPr id="929" name="Group 68"/>
              <p:cNvGrpSpPr>
                <a:grpSpLocks/>
              </p:cNvGrpSpPr>
              <p:nvPr/>
            </p:nvGrpSpPr>
            <p:grpSpPr bwMode="auto">
              <a:xfrm>
                <a:off x="2825" y="10301"/>
                <a:ext cx="3035" cy="264"/>
                <a:chOff x="3738" y="4370"/>
                <a:chExt cx="5676" cy="567"/>
              </a:xfrm>
            </p:grpSpPr>
            <p:grpSp>
              <p:nvGrpSpPr>
                <p:cNvPr id="982" name="Group 69"/>
                <p:cNvGrpSpPr>
                  <a:grpSpLocks/>
                </p:cNvGrpSpPr>
                <p:nvPr/>
              </p:nvGrpSpPr>
              <p:grpSpPr bwMode="auto">
                <a:xfrm>
                  <a:off x="3738" y="4370"/>
                  <a:ext cx="2778" cy="567"/>
                  <a:chOff x="4294" y="4370"/>
                  <a:chExt cx="4065" cy="806"/>
                </a:xfrm>
              </p:grpSpPr>
              <p:pic>
                <p:nvPicPr>
                  <p:cNvPr id="989" name="Picture 70" descr="1snt"/>
                  <p:cNvPicPr>
                    <a:picLocks noChangeAspect="1" noChangeArrowheads="1"/>
                  </p:cNvPicPr>
                  <p:nvPr/>
                </p:nvPicPr>
                <p:blipFill>
                  <a:blip r:embed="rId3" cstate="screen"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4294" y="4370"/>
                    <a:ext cx="813" cy="806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  <p:pic>
                <p:nvPicPr>
                  <p:cNvPr id="990" name="Picture 71" descr="1snt"/>
                  <p:cNvPicPr>
                    <a:picLocks noChangeAspect="1" noChangeArrowheads="1"/>
                  </p:cNvPicPr>
                  <p:nvPr/>
                </p:nvPicPr>
                <p:blipFill>
                  <a:blip r:embed="rId3" cstate="screen"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5107" y="4370"/>
                    <a:ext cx="813" cy="806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  <p:pic>
                <p:nvPicPr>
                  <p:cNvPr id="991" name="Picture 72" descr="1snt"/>
                  <p:cNvPicPr>
                    <a:picLocks noChangeAspect="1" noChangeArrowheads="1"/>
                  </p:cNvPicPr>
                  <p:nvPr/>
                </p:nvPicPr>
                <p:blipFill>
                  <a:blip r:embed="rId3" cstate="screen"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5920" y="4370"/>
                    <a:ext cx="813" cy="806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  <p:pic>
                <p:nvPicPr>
                  <p:cNvPr id="992" name="Picture 73" descr="1snt"/>
                  <p:cNvPicPr>
                    <a:picLocks noChangeAspect="1" noChangeArrowheads="1"/>
                  </p:cNvPicPr>
                  <p:nvPr/>
                </p:nvPicPr>
                <p:blipFill>
                  <a:blip r:embed="rId3" cstate="screen"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6733" y="4370"/>
                    <a:ext cx="813" cy="806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  <p:pic>
                <p:nvPicPr>
                  <p:cNvPr id="993" name="Picture 74" descr="1snt"/>
                  <p:cNvPicPr>
                    <a:picLocks noChangeAspect="1" noChangeArrowheads="1"/>
                  </p:cNvPicPr>
                  <p:nvPr/>
                </p:nvPicPr>
                <p:blipFill>
                  <a:blip r:embed="rId3" cstate="screen"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7546" y="4370"/>
                    <a:ext cx="813" cy="806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</p:grpSp>
            <p:grpSp>
              <p:nvGrpSpPr>
                <p:cNvPr id="983" name="Group 75"/>
                <p:cNvGrpSpPr>
                  <a:grpSpLocks/>
                </p:cNvGrpSpPr>
                <p:nvPr/>
              </p:nvGrpSpPr>
              <p:grpSpPr bwMode="auto">
                <a:xfrm>
                  <a:off x="6636" y="4370"/>
                  <a:ext cx="2778" cy="567"/>
                  <a:chOff x="4294" y="4370"/>
                  <a:chExt cx="4065" cy="806"/>
                </a:xfrm>
              </p:grpSpPr>
              <p:pic>
                <p:nvPicPr>
                  <p:cNvPr id="984" name="Picture 76" descr="1snt"/>
                  <p:cNvPicPr>
                    <a:picLocks noChangeAspect="1" noChangeArrowheads="1"/>
                  </p:cNvPicPr>
                  <p:nvPr/>
                </p:nvPicPr>
                <p:blipFill>
                  <a:blip r:embed="rId3" cstate="screen"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4294" y="4370"/>
                    <a:ext cx="813" cy="806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  <p:pic>
                <p:nvPicPr>
                  <p:cNvPr id="985" name="Picture 77" descr="1snt"/>
                  <p:cNvPicPr>
                    <a:picLocks noChangeAspect="1" noChangeArrowheads="1"/>
                  </p:cNvPicPr>
                  <p:nvPr/>
                </p:nvPicPr>
                <p:blipFill>
                  <a:blip r:embed="rId3" cstate="screen"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5107" y="4370"/>
                    <a:ext cx="813" cy="806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  <p:pic>
                <p:nvPicPr>
                  <p:cNvPr id="986" name="Picture 78" descr="1snt"/>
                  <p:cNvPicPr>
                    <a:picLocks noChangeAspect="1" noChangeArrowheads="1"/>
                  </p:cNvPicPr>
                  <p:nvPr/>
                </p:nvPicPr>
                <p:blipFill>
                  <a:blip r:embed="rId3" cstate="screen"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5920" y="4370"/>
                    <a:ext cx="813" cy="806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  <p:pic>
                <p:nvPicPr>
                  <p:cNvPr id="987" name="Picture 79" descr="1snt"/>
                  <p:cNvPicPr>
                    <a:picLocks noChangeAspect="1" noChangeArrowheads="1"/>
                  </p:cNvPicPr>
                  <p:nvPr/>
                </p:nvPicPr>
                <p:blipFill>
                  <a:blip r:embed="rId3" cstate="screen"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6733" y="4370"/>
                    <a:ext cx="813" cy="806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  <p:pic>
                <p:nvPicPr>
                  <p:cNvPr id="988" name="Picture 80" descr="1snt"/>
                  <p:cNvPicPr>
                    <a:picLocks noChangeAspect="1" noChangeArrowheads="1"/>
                  </p:cNvPicPr>
                  <p:nvPr/>
                </p:nvPicPr>
                <p:blipFill>
                  <a:blip r:embed="rId3" cstate="screen"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7546" y="4370"/>
                    <a:ext cx="813" cy="806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</p:grpSp>
          </p:grpSp>
          <p:grpSp>
            <p:nvGrpSpPr>
              <p:cNvPr id="930" name="Group 81"/>
              <p:cNvGrpSpPr>
                <a:grpSpLocks/>
              </p:cNvGrpSpPr>
              <p:nvPr/>
            </p:nvGrpSpPr>
            <p:grpSpPr bwMode="auto">
              <a:xfrm>
                <a:off x="2842" y="10565"/>
                <a:ext cx="3035" cy="264"/>
                <a:chOff x="3738" y="4370"/>
                <a:chExt cx="5676" cy="567"/>
              </a:xfrm>
            </p:grpSpPr>
            <p:grpSp>
              <p:nvGrpSpPr>
                <p:cNvPr id="970" name="Group 82"/>
                <p:cNvGrpSpPr>
                  <a:grpSpLocks/>
                </p:cNvGrpSpPr>
                <p:nvPr/>
              </p:nvGrpSpPr>
              <p:grpSpPr bwMode="auto">
                <a:xfrm>
                  <a:off x="3738" y="4370"/>
                  <a:ext cx="2778" cy="567"/>
                  <a:chOff x="4294" y="4370"/>
                  <a:chExt cx="4065" cy="806"/>
                </a:xfrm>
              </p:grpSpPr>
              <p:pic>
                <p:nvPicPr>
                  <p:cNvPr id="977" name="Picture 83" descr="1snt"/>
                  <p:cNvPicPr>
                    <a:picLocks noChangeAspect="1" noChangeArrowheads="1"/>
                  </p:cNvPicPr>
                  <p:nvPr/>
                </p:nvPicPr>
                <p:blipFill>
                  <a:blip r:embed="rId3" cstate="screen"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4294" y="4370"/>
                    <a:ext cx="813" cy="806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  <p:pic>
                <p:nvPicPr>
                  <p:cNvPr id="978" name="Picture 84" descr="1snt"/>
                  <p:cNvPicPr>
                    <a:picLocks noChangeAspect="1" noChangeArrowheads="1"/>
                  </p:cNvPicPr>
                  <p:nvPr/>
                </p:nvPicPr>
                <p:blipFill>
                  <a:blip r:embed="rId3" cstate="screen"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5107" y="4370"/>
                    <a:ext cx="813" cy="806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  <p:pic>
                <p:nvPicPr>
                  <p:cNvPr id="979" name="Picture 85" descr="1snt"/>
                  <p:cNvPicPr>
                    <a:picLocks noChangeAspect="1" noChangeArrowheads="1"/>
                  </p:cNvPicPr>
                  <p:nvPr/>
                </p:nvPicPr>
                <p:blipFill>
                  <a:blip r:embed="rId3" cstate="screen"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5920" y="4370"/>
                    <a:ext cx="813" cy="806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  <p:pic>
                <p:nvPicPr>
                  <p:cNvPr id="980" name="Picture 86" descr="1snt"/>
                  <p:cNvPicPr>
                    <a:picLocks noChangeAspect="1" noChangeArrowheads="1"/>
                  </p:cNvPicPr>
                  <p:nvPr/>
                </p:nvPicPr>
                <p:blipFill>
                  <a:blip r:embed="rId3" cstate="screen"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6733" y="4370"/>
                    <a:ext cx="813" cy="806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  <p:pic>
                <p:nvPicPr>
                  <p:cNvPr id="981" name="Picture 87" descr="1snt"/>
                  <p:cNvPicPr>
                    <a:picLocks noChangeAspect="1" noChangeArrowheads="1"/>
                  </p:cNvPicPr>
                  <p:nvPr/>
                </p:nvPicPr>
                <p:blipFill>
                  <a:blip r:embed="rId3" cstate="screen"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7546" y="4370"/>
                    <a:ext cx="813" cy="806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</p:grpSp>
            <p:grpSp>
              <p:nvGrpSpPr>
                <p:cNvPr id="971" name="Group 88"/>
                <p:cNvGrpSpPr>
                  <a:grpSpLocks/>
                </p:cNvGrpSpPr>
                <p:nvPr/>
              </p:nvGrpSpPr>
              <p:grpSpPr bwMode="auto">
                <a:xfrm>
                  <a:off x="6636" y="4370"/>
                  <a:ext cx="2778" cy="567"/>
                  <a:chOff x="4294" y="4370"/>
                  <a:chExt cx="4065" cy="806"/>
                </a:xfrm>
              </p:grpSpPr>
              <p:pic>
                <p:nvPicPr>
                  <p:cNvPr id="972" name="Picture 89" descr="1snt"/>
                  <p:cNvPicPr>
                    <a:picLocks noChangeAspect="1" noChangeArrowheads="1"/>
                  </p:cNvPicPr>
                  <p:nvPr/>
                </p:nvPicPr>
                <p:blipFill>
                  <a:blip r:embed="rId3" cstate="screen"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4294" y="4370"/>
                    <a:ext cx="813" cy="806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  <p:pic>
                <p:nvPicPr>
                  <p:cNvPr id="973" name="Picture 90" descr="1snt"/>
                  <p:cNvPicPr>
                    <a:picLocks noChangeAspect="1" noChangeArrowheads="1"/>
                  </p:cNvPicPr>
                  <p:nvPr/>
                </p:nvPicPr>
                <p:blipFill>
                  <a:blip r:embed="rId3" cstate="screen"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5107" y="4370"/>
                    <a:ext cx="813" cy="806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  <p:pic>
                <p:nvPicPr>
                  <p:cNvPr id="974" name="Picture 91" descr="1snt"/>
                  <p:cNvPicPr>
                    <a:picLocks noChangeAspect="1" noChangeArrowheads="1"/>
                  </p:cNvPicPr>
                  <p:nvPr/>
                </p:nvPicPr>
                <p:blipFill>
                  <a:blip r:embed="rId3" cstate="screen"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5920" y="4370"/>
                    <a:ext cx="813" cy="806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  <p:pic>
                <p:nvPicPr>
                  <p:cNvPr id="975" name="Picture 92" descr="1snt"/>
                  <p:cNvPicPr>
                    <a:picLocks noChangeAspect="1" noChangeArrowheads="1"/>
                  </p:cNvPicPr>
                  <p:nvPr/>
                </p:nvPicPr>
                <p:blipFill>
                  <a:blip r:embed="rId3" cstate="screen"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6733" y="4370"/>
                    <a:ext cx="813" cy="806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  <p:pic>
                <p:nvPicPr>
                  <p:cNvPr id="976" name="Picture 93" descr="1snt"/>
                  <p:cNvPicPr>
                    <a:picLocks noChangeAspect="1" noChangeArrowheads="1"/>
                  </p:cNvPicPr>
                  <p:nvPr/>
                </p:nvPicPr>
                <p:blipFill>
                  <a:blip r:embed="rId3" cstate="screen"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7546" y="4370"/>
                    <a:ext cx="813" cy="806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</p:grpSp>
          </p:grpSp>
          <p:grpSp>
            <p:nvGrpSpPr>
              <p:cNvPr id="931" name="Group 94"/>
              <p:cNvGrpSpPr>
                <a:grpSpLocks/>
              </p:cNvGrpSpPr>
              <p:nvPr/>
            </p:nvGrpSpPr>
            <p:grpSpPr bwMode="auto">
              <a:xfrm>
                <a:off x="2842" y="10829"/>
                <a:ext cx="3035" cy="264"/>
                <a:chOff x="3738" y="4370"/>
                <a:chExt cx="5676" cy="567"/>
              </a:xfrm>
            </p:grpSpPr>
            <p:grpSp>
              <p:nvGrpSpPr>
                <p:cNvPr id="958" name="Group 95"/>
                <p:cNvGrpSpPr>
                  <a:grpSpLocks/>
                </p:cNvGrpSpPr>
                <p:nvPr/>
              </p:nvGrpSpPr>
              <p:grpSpPr bwMode="auto">
                <a:xfrm>
                  <a:off x="3738" y="4370"/>
                  <a:ext cx="2778" cy="567"/>
                  <a:chOff x="4294" y="4370"/>
                  <a:chExt cx="4065" cy="806"/>
                </a:xfrm>
              </p:grpSpPr>
              <p:pic>
                <p:nvPicPr>
                  <p:cNvPr id="965" name="Picture 96" descr="1snt"/>
                  <p:cNvPicPr>
                    <a:picLocks noChangeAspect="1" noChangeArrowheads="1"/>
                  </p:cNvPicPr>
                  <p:nvPr/>
                </p:nvPicPr>
                <p:blipFill>
                  <a:blip r:embed="rId3" cstate="screen"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4294" y="4370"/>
                    <a:ext cx="813" cy="806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  <p:pic>
                <p:nvPicPr>
                  <p:cNvPr id="966" name="Picture 97" descr="1snt"/>
                  <p:cNvPicPr>
                    <a:picLocks noChangeAspect="1" noChangeArrowheads="1"/>
                  </p:cNvPicPr>
                  <p:nvPr/>
                </p:nvPicPr>
                <p:blipFill>
                  <a:blip r:embed="rId3" cstate="screen"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5107" y="4370"/>
                    <a:ext cx="813" cy="806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  <p:pic>
                <p:nvPicPr>
                  <p:cNvPr id="967" name="Picture 98" descr="1snt"/>
                  <p:cNvPicPr>
                    <a:picLocks noChangeAspect="1" noChangeArrowheads="1"/>
                  </p:cNvPicPr>
                  <p:nvPr/>
                </p:nvPicPr>
                <p:blipFill>
                  <a:blip r:embed="rId3" cstate="screen"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5920" y="4370"/>
                    <a:ext cx="813" cy="806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  <p:pic>
                <p:nvPicPr>
                  <p:cNvPr id="968" name="Picture 99" descr="1snt"/>
                  <p:cNvPicPr>
                    <a:picLocks noChangeAspect="1" noChangeArrowheads="1"/>
                  </p:cNvPicPr>
                  <p:nvPr/>
                </p:nvPicPr>
                <p:blipFill>
                  <a:blip r:embed="rId3" cstate="screen"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6733" y="4370"/>
                    <a:ext cx="813" cy="806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  <p:pic>
                <p:nvPicPr>
                  <p:cNvPr id="969" name="Picture 100" descr="1snt"/>
                  <p:cNvPicPr>
                    <a:picLocks noChangeAspect="1" noChangeArrowheads="1"/>
                  </p:cNvPicPr>
                  <p:nvPr/>
                </p:nvPicPr>
                <p:blipFill>
                  <a:blip r:embed="rId3" cstate="screen"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7546" y="4370"/>
                    <a:ext cx="813" cy="806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</p:grpSp>
            <p:grpSp>
              <p:nvGrpSpPr>
                <p:cNvPr id="959" name="Group 101"/>
                <p:cNvGrpSpPr>
                  <a:grpSpLocks/>
                </p:cNvGrpSpPr>
                <p:nvPr/>
              </p:nvGrpSpPr>
              <p:grpSpPr bwMode="auto">
                <a:xfrm>
                  <a:off x="6636" y="4370"/>
                  <a:ext cx="2778" cy="567"/>
                  <a:chOff x="4294" y="4370"/>
                  <a:chExt cx="4065" cy="806"/>
                </a:xfrm>
              </p:grpSpPr>
              <p:pic>
                <p:nvPicPr>
                  <p:cNvPr id="960" name="Picture 102" descr="1snt"/>
                  <p:cNvPicPr>
                    <a:picLocks noChangeAspect="1" noChangeArrowheads="1"/>
                  </p:cNvPicPr>
                  <p:nvPr/>
                </p:nvPicPr>
                <p:blipFill>
                  <a:blip r:embed="rId3" cstate="screen"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4294" y="4370"/>
                    <a:ext cx="813" cy="806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  <p:pic>
                <p:nvPicPr>
                  <p:cNvPr id="961" name="Picture 103" descr="1snt"/>
                  <p:cNvPicPr>
                    <a:picLocks noChangeAspect="1" noChangeArrowheads="1"/>
                  </p:cNvPicPr>
                  <p:nvPr/>
                </p:nvPicPr>
                <p:blipFill>
                  <a:blip r:embed="rId3" cstate="screen"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5107" y="4370"/>
                    <a:ext cx="813" cy="806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  <p:pic>
                <p:nvPicPr>
                  <p:cNvPr id="962" name="Picture 104" descr="1snt"/>
                  <p:cNvPicPr>
                    <a:picLocks noChangeAspect="1" noChangeArrowheads="1"/>
                  </p:cNvPicPr>
                  <p:nvPr/>
                </p:nvPicPr>
                <p:blipFill>
                  <a:blip r:embed="rId3" cstate="screen"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5920" y="4370"/>
                    <a:ext cx="813" cy="806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  <p:pic>
                <p:nvPicPr>
                  <p:cNvPr id="963" name="Picture 105" descr="1snt"/>
                  <p:cNvPicPr>
                    <a:picLocks noChangeAspect="1" noChangeArrowheads="1"/>
                  </p:cNvPicPr>
                  <p:nvPr/>
                </p:nvPicPr>
                <p:blipFill>
                  <a:blip r:embed="rId3" cstate="screen"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6733" y="4370"/>
                    <a:ext cx="813" cy="806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  <p:pic>
                <p:nvPicPr>
                  <p:cNvPr id="964" name="Picture 106" descr="1snt"/>
                  <p:cNvPicPr>
                    <a:picLocks noChangeAspect="1" noChangeArrowheads="1"/>
                  </p:cNvPicPr>
                  <p:nvPr/>
                </p:nvPicPr>
                <p:blipFill>
                  <a:blip r:embed="rId3" cstate="screen"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7546" y="4370"/>
                    <a:ext cx="813" cy="806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</p:grpSp>
          </p:grpSp>
          <p:grpSp>
            <p:nvGrpSpPr>
              <p:cNvPr id="932" name="Group 107"/>
              <p:cNvGrpSpPr>
                <a:grpSpLocks/>
              </p:cNvGrpSpPr>
              <p:nvPr/>
            </p:nvGrpSpPr>
            <p:grpSpPr bwMode="auto">
              <a:xfrm>
                <a:off x="2825" y="11093"/>
                <a:ext cx="3035" cy="265"/>
                <a:chOff x="3738" y="4370"/>
                <a:chExt cx="5676" cy="567"/>
              </a:xfrm>
            </p:grpSpPr>
            <p:grpSp>
              <p:nvGrpSpPr>
                <p:cNvPr id="946" name="Group 108"/>
                <p:cNvGrpSpPr>
                  <a:grpSpLocks/>
                </p:cNvGrpSpPr>
                <p:nvPr/>
              </p:nvGrpSpPr>
              <p:grpSpPr bwMode="auto">
                <a:xfrm>
                  <a:off x="3738" y="4370"/>
                  <a:ext cx="2778" cy="567"/>
                  <a:chOff x="4294" y="4370"/>
                  <a:chExt cx="4065" cy="806"/>
                </a:xfrm>
              </p:grpSpPr>
              <p:pic>
                <p:nvPicPr>
                  <p:cNvPr id="953" name="Picture 109" descr="1snt"/>
                  <p:cNvPicPr>
                    <a:picLocks noChangeAspect="1" noChangeArrowheads="1"/>
                  </p:cNvPicPr>
                  <p:nvPr/>
                </p:nvPicPr>
                <p:blipFill>
                  <a:blip r:embed="rId3" cstate="screen"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4294" y="4370"/>
                    <a:ext cx="813" cy="806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  <p:pic>
                <p:nvPicPr>
                  <p:cNvPr id="954" name="Picture 110" descr="1snt"/>
                  <p:cNvPicPr>
                    <a:picLocks noChangeAspect="1" noChangeArrowheads="1"/>
                  </p:cNvPicPr>
                  <p:nvPr/>
                </p:nvPicPr>
                <p:blipFill>
                  <a:blip r:embed="rId3" cstate="screen"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5107" y="4370"/>
                    <a:ext cx="813" cy="806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  <p:pic>
                <p:nvPicPr>
                  <p:cNvPr id="955" name="Picture 111" descr="1snt"/>
                  <p:cNvPicPr>
                    <a:picLocks noChangeAspect="1" noChangeArrowheads="1"/>
                  </p:cNvPicPr>
                  <p:nvPr/>
                </p:nvPicPr>
                <p:blipFill>
                  <a:blip r:embed="rId3" cstate="screen"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5920" y="4370"/>
                    <a:ext cx="813" cy="806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  <p:pic>
                <p:nvPicPr>
                  <p:cNvPr id="956" name="Picture 112" descr="1snt"/>
                  <p:cNvPicPr>
                    <a:picLocks noChangeAspect="1" noChangeArrowheads="1"/>
                  </p:cNvPicPr>
                  <p:nvPr/>
                </p:nvPicPr>
                <p:blipFill>
                  <a:blip r:embed="rId3" cstate="screen"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6733" y="4370"/>
                    <a:ext cx="813" cy="806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  <p:pic>
                <p:nvPicPr>
                  <p:cNvPr id="957" name="Picture 113" descr="1snt"/>
                  <p:cNvPicPr>
                    <a:picLocks noChangeAspect="1" noChangeArrowheads="1"/>
                  </p:cNvPicPr>
                  <p:nvPr/>
                </p:nvPicPr>
                <p:blipFill>
                  <a:blip r:embed="rId3" cstate="screen"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7546" y="4370"/>
                    <a:ext cx="813" cy="806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</p:grpSp>
            <p:grpSp>
              <p:nvGrpSpPr>
                <p:cNvPr id="947" name="Group 114"/>
                <p:cNvGrpSpPr>
                  <a:grpSpLocks/>
                </p:cNvGrpSpPr>
                <p:nvPr/>
              </p:nvGrpSpPr>
              <p:grpSpPr bwMode="auto">
                <a:xfrm>
                  <a:off x="6636" y="4370"/>
                  <a:ext cx="2778" cy="567"/>
                  <a:chOff x="4294" y="4370"/>
                  <a:chExt cx="4065" cy="806"/>
                </a:xfrm>
              </p:grpSpPr>
              <p:pic>
                <p:nvPicPr>
                  <p:cNvPr id="948" name="Picture 115" descr="1snt"/>
                  <p:cNvPicPr>
                    <a:picLocks noChangeAspect="1" noChangeArrowheads="1"/>
                  </p:cNvPicPr>
                  <p:nvPr/>
                </p:nvPicPr>
                <p:blipFill>
                  <a:blip r:embed="rId3" cstate="screen"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4294" y="4370"/>
                    <a:ext cx="813" cy="806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  <p:pic>
                <p:nvPicPr>
                  <p:cNvPr id="949" name="Picture 116" descr="1snt"/>
                  <p:cNvPicPr>
                    <a:picLocks noChangeAspect="1" noChangeArrowheads="1"/>
                  </p:cNvPicPr>
                  <p:nvPr/>
                </p:nvPicPr>
                <p:blipFill>
                  <a:blip r:embed="rId3" cstate="screen"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5107" y="4370"/>
                    <a:ext cx="813" cy="806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  <p:pic>
                <p:nvPicPr>
                  <p:cNvPr id="950" name="Picture 117" descr="1snt"/>
                  <p:cNvPicPr>
                    <a:picLocks noChangeAspect="1" noChangeArrowheads="1"/>
                  </p:cNvPicPr>
                  <p:nvPr/>
                </p:nvPicPr>
                <p:blipFill>
                  <a:blip r:embed="rId3" cstate="screen"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5920" y="4370"/>
                    <a:ext cx="813" cy="806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  <p:pic>
                <p:nvPicPr>
                  <p:cNvPr id="951" name="Picture 118" descr="1snt"/>
                  <p:cNvPicPr>
                    <a:picLocks noChangeAspect="1" noChangeArrowheads="1"/>
                  </p:cNvPicPr>
                  <p:nvPr/>
                </p:nvPicPr>
                <p:blipFill>
                  <a:blip r:embed="rId3" cstate="screen"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6733" y="4370"/>
                    <a:ext cx="813" cy="806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  <p:pic>
                <p:nvPicPr>
                  <p:cNvPr id="952" name="Picture 119" descr="1snt"/>
                  <p:cNvPicPr>
                    <a:picLocks noChangeAspect="1" noChangeArrowheads="1"/>
                  </p:cNvPicPr>
                  <p:nvPr/>
                </p:nvPicPr>
                <p:blipFill>
                  <a:blip r:embed="rId3" cstate="screen"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7546" y="4370"/>
                    <a:ext cx="813" cy="806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</p:grpSp>
          </p:grpSp>
          <p:grpSp>
            <p:nvGrpSpPr>
              <p:cNvPr id="933" name="Group 120"/>
              <p:cNvGrpSpPr>
                <a:grpSpLocks/>
              </p:cNvGrpSpPr>
              <p:nvPr/>
            </p:nvGrpSpPr>
            <p:grpSpPr bwMode="auto">
              <a:xfrm>
                <a:off x="2842" y="11358"/>
                <a:ext cx="3035" cy="264"/>
                <a:chOff x="3738" y="4370"/>
                <a:chExt cx="5676" cy="567"/>
              </a:xfrm>
            </p:grpSpPr>
            <p:grpSp>
              <p:nvGrpSpPr>
                <p:cNvPr id="934" name="Group 121"/>
                <p:cNvGrpSpPr>
                  <a:grpSpLocks/>
                </p:cNvGrpSpPr>
                <p:nvPr/>
              </p:nvGrpSpPr>
              <p:grpSpPr bwMode="auto">
                <a:xfrm>
                  <a:off x="3738" y="4370"/>
                  <a:ext cx="2778" cy="567"/>
                  <a:chOff x="4294" y="4370"/>
                  <a:chExt cx="4065" cy="806"/>
                </a:xfrm>
              </p:grpSpPr>
              <p:pic>
                <p:nvPicPr>
                  <p:cNvPr id="941" name="Picture 122" descr="1snt"/>
                  <p:cNvPicPr>
                    <a:picLocks noChangeAspect="1" noChangeArrowheads="1"/>
                  </p:cNvPicPr>
                  <p:nvPr/>
                </p:nvPicPr>
                <p:blipFill>
                  <a:blip r:embed="rId3" cstate="screen"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4294" y="4370"/>
                    <a:ext cx="813" cy="806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  <p:pic>
                <p:nvPicPr>
                  <p:cNvPr id="942" name="Picture 123" descr="1snt"/>
                  <p:cNvPicPr>
                    <a:picLocks noChangeAspect="1" noChangeArrowheads="1"/>
                  </p:cNvPicPr>
                  <p:nvPr/>
                </p:nvPicPr>
                <p:blipFill>
                  <a:blip r:embed="rId3" cstate="screen"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5107" y="4370"/>
                    <a:ext cx="813" cy="806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  <p:pic>
                <p:nvPicPr>
                  <p:cNvPr id="943" name="Picture 124" descr="1snt"/>
                  <p:cNvPicPr>
                    <a:picLocks noChangeAspect="1" noChangeArrowheads="1"/>
                  </p:cNvPicPr>
                  <p:nvPr/>
                </p:nvPicPr>
                <p:blipFill>
                  <a:blip r:embed="rId3" cstate="screen"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5920" y="4370"/>
                    <a:ext cx="813" cy="806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  <p:pic>
                <p:nvPicPr>
                  <p:cNvPr id="944" name="Picture 125" descr="1snt"/>
                  <p:cNvPicPr>
                    <a:picLocks noChangeAspect="1" noChangeArrowheads="1"/>
                  </p:cNvPicPr>
                  <p:nvPr/>
                </p:nvPicPr>
                <p:blipFill>
                  <a:blip r:embed="rId3" cstate="screen"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6733" y="4370"/>
                    <a:ext cx="813" cy="806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  <p:pic>
                <p:nvPicPr>
                  <p:cNvPr id="945" name="Picture 126" descr="1snt"/>
                  <p:cNvPicPr>
                    <a:picLocks noChangeAspect="1" noChangeArrowheads="1"/>
                  </p:cNvPicPr>
                  <p:nvPr/>
                </p:nvPicPr>
                <p:blipFill>
                  <a:blip r:embed="rId3" cstate="screen"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7546" y="4370"/>
                    <a:ext cx="813" cy="806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</p:grpSp>
            <p:grpSp>
              <p:nvGrpSpPr>
                <p:cNvPr id="935" name="Group 127"/>
                <p:cNvGrpSpPr>
                  <a:grpSpLocks/>
                </p:cNvGrpSpPr>
                <p:nvPr/>
              </p:nvGrpSpPr>
              <p:grpSpPr bwMode="auto">
                <a:xfrm>
                  <a:off x="6636" y="4370"/>
                  <a:ext cx="2778" cy="567"/>
                  <a:chOff x="4294" y="4370"/>
                  <a:chExt cx="4065" cy="806"/>
                </a:xfrm>
              </p:grpSpPr>
              <p:pic>
                <p:nvPicPr>
                  <p:cNvPr id="936" name="Picture 128" descr="1snt"/>
                  <p:cNvPicPr>
                    <a:picLocks noChangeAspect="1" noChangeArrowheads="1"/>
                  </p:cNvPicPr>
                  <p:nvPr/>
                </p:nvPicPr>
                <p:blipFill>
                  <a:blip r:embed="rId3" cstate="screen"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4294" y="4370"/>
                    <a:ext cx="813" cy="806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  <p:pic>
                <p:nvPicPr>
                  <p:cNvPr id="937" name="Picture 129" descr="1snt"/>
                  <p:cNvPicPr>
                    <a:picLocks noChangeAspect="1" noChangeArrowheads="1"/>
                  </p:cNvPicPr>
                  <p:nvPr/>
                </p:nvPicPr>
                <p:blipFill>
                  <a:blip r:embed="rId3" cstate="screen"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5107" y="4370"/>
                    <a:ext cx="813" cy="806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  <p:pic>
                <p:nvPicPr>
                  <p:cNvPr id="938" name="Picture 130" descr="1snt"/>
                  <p:cNvPicPr>
                    <a:picLocks noChangeAspect="1" noChangeArrowheads="1"/>
                  </p:cNvPicPr>
                  <p:nvPr/>
                </p:nvPicPr>
                <p:blipFill>
                  <a:blip r:embed="rId3" cstate="screen"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5920" y="4370"/>
                    <a:ext cx="813" cy="806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  <p:pic>
                <p:nvPicPr>
                  <p:cNvPr id="939" name="Picture 131" descr="1snt"/>
                  <p:cNvPicPr>
                    <a:picLocks noChangeAspect="1" noChangeArrowheads="1"/>
                  </p:cNvPicPr>
                  <p:nvPr/>
                </p:nvPicPr>
                <p:blipFill>
                  <a:blip r:embed="rId3" cstate="screen"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6733" y="4370"/>
                    <a:ext cx="813" cy="806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  <p:pic>
                <p:nvPicPr>
                  <p:cNvPr id="940" name="Picture 132" descr="1snt"/>
                  <p:cNvPicPr>
                    <a:picLocks noChangeAspect="1" noChangeArrowheads="1"/>
                  </p:cNvPicPr>
                  <p:nvPr/>
                </p:nvPicPr>
                <p:blipFill>
                  <a:blip r:embed="rId3" cstate="screen"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7546" y="4370"/>
                    <a:ext cx="813" cy="806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</p:grpSp>
          </p:grpSp>
        </p:grpSp>
        <p:grpSp>
          <p:nvGrpSpPr>
            <p:cNvPr id="1185" name="Group 2"/>
            <p:cNvGrpSpPr>
              <a:grpSpLocks/>
            </p:cNvGrpSpPr>
            <p:nvPr/>
          </p:nvGrpSpPr>
          <p:grpSpPr bwMode="auto">
            <a:xfrm>
              <a:off x="1107637" y="3396529"/>
              <a:ext cx="1081891" cy="1027884"/>
              <a:chOff x="2825" y="8883"/>
              <a:chExt cx="3060" cy="2739"/>
            </a:xfrm>
          </p:grpSpPr>
          <p:grpSp>
            <p:nvGrpSpPr>
              <p:cNvPr id="1186" name="Group 3"/>
              <p:cNvGrpSpPr>
                <a:grpSpLocks/>
              </p:cNvGrpSpPr>
              <p:nvPr/>
            </p:nvGrpSpPr>
            <p:grpSpPr bwMode="auto">
              <a:xfrm>
                <a:off x="2833" y="8883"/>
                <a:ext cx="3036" cy="264"/>
                <a:chOff x="3738" y="4370"/>
                <a:chExt cx="5676" cy="567"/>
              </a:xfrm>
            </p:grpSpPr>
            <p:grpSp>
              <p:nvGrpSpPr>
                <p:cNvPr id="1304" name="Group 4"/>
                <p:cNvGrpSpPr>
                  <a:grpSpLocks/>
                </p:cNvGrpSpPr>
                <p:nvPr/>
              </p:nvGrpSpPr>
              <p:grpSpPr bwMode="auto">
                <a:xfrm>
                  <a:off x="3738" y="4370"/>
                  <a:ext cx="2778" cy="567"/>
                  <a:chOff x="4294" y="4370"/>
                  <a:chExt cx="4065" cy="806"/>
                </a:xfrm>
              </p:grpSpPr>
              <p:pic>
                <p:nvPicPr>
                  <p:cNvPr id="1311" name="Picture 5" descr="1snt"/>
                  <p:cNvPicPr>
                    <a:picLocks noChangeAspect="1" noChangeArrowheads="1"/>
                  </p:cNvPicPr>
                  <p:nvPr/>
                </p:nvPicPr>
                <p:blipFill>
                  <a:blip r:embed="rId3" cstate="screen"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4294" y="4370"/>
                    <a:ext cx="813" cy="806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  <p:pic>
                <p:nvPicPr>
                  <p:cNvPr id="1312" name="Picture 6" descr="1snt"/>
                  <p:cNvPicPr>
                    <a:picLocks noChangeAspect="1" noChangeArrowheads="1"/>
                  </p:cNvPicPr>
                  <p:nvPr/>
                </p:nvPicPr>
                <p:blipFill>
                  <a:blip r:embed="rId3" cstate="screen"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5107" y="4370"/>
                    <a:ext cx="813" cy="806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  <p:pic>
                <p:nvPicPr>
                  <p:cNvPr id="1313" name="Picture 7" descr="1snt"/>
                  <p:cNvPicPr>
                    <a:picLocks noChangeAspect="1" noChangeArrowheads="1"/>
                  </p:cNvPicPr>
                  <p:nvPr/>
                </p:nvPicPr>
                <p:blipFill>
                  <a:blip r:embed="rId3" cstate="screen"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5920" y="4370"/>
                    <a:ext cx="813" cy="806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  <p:pic>
                <p:nvPicPr>
                  <p:cNvPr id="1314" name="Picture 8" descr="1snt"/>
                  <p:cNvPicPr>
                    <a:picLocks noChangeAspect="1" noChangeArrowheads="1"/>
                  </p:cNvPicPr>
                  <p:nvPr/>
                </p:nvPicPr>
                <p:blipFill>
                  <a:blip r:embed="rId3" cstate="screen"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6733" y="4370"/>
                    <a:ext cx="813" cy="806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  <p:pic>
                <p:nvPicPr>
                  <p:cNvPr id="1315" name="Picture 9" descr="1snt"/>
                  <p:cNvPicPr>
                    <a:picLocks noChangeAspect="1" noChangeArrowheads="1"/>
                  </p:cNvPicPr>
                  <p:nvPr/>
                </p:nvPicPr>
                <p:blipFill>
                  <a:blip r:embed="rId3" cstate="screen"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7546" y="4370"/>
                    <a:ext cx="813" cy="806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</p:grpSp>
            <p:grpSp>
              <p:nvGrpSpPr>
                <p:cNvPr id="1305" name="Group 10"/>
                <p:cNvGrpSpPr>
                  <a:grpSpLocks/>
                </p:cNvGrpSpPr>
                <p:nvPr/>
              </p:nvGrpSpPr>
              <p:grpSpPr bwMode="auto">
                <a:xfrm>
                  <a:off x="6636" y="4370"/>
                  <a:ext cx="2778" cy="567"/>
                  <a:chOff x="4294" y="4370"/>
                  <a:chExt cx="4065" cy="806"/>
                </a:xfrm>
              </p:grpSpPr>
              <p:pic>
                <p:nvPicPr>
                  <p:cNvPr id="1306" name="Picture 11" descr="1snt"/>
                  <p:cNvPicPr>
                    <a:picLocks noChangeAspect="1" noChangeArrowheads="1"/>
                  </p:cNvPicPr>
                  <p:nvPr/>
                </p:nvPicPr>
                <p:blipFill>
                  <a:blip r:embed="rId3" cstate="screen"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4294" y="4370"/>
                    <a:ext cx="813" cy="806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  <p:pic>
                <p:nvPicPr>
                  <p:cNvPr id="1307" name="Picture 12" descr="1snt"/>
                  <p:cNvPicPr>
                    <a:picLocks noChangeAspect="1" noChangeArrowheads="1"/>
                  </p:cNvPicPr>
                  <p:nvPr/>
                </p:nvPicPr>
                <p:blipFill>
                  <a:blip r:embed="rId3" cstate="screen"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5107" y="4370"/>
                    <a:ext cx="813" cy="806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  <p:pic>
                <p:nvPicPr>
                  <p:cNvPr id="1308" name="Picture 13" descr="1snt"/>
                  <p:cNvPicPr>
                    <a:picLocks noChangeAspect="1" noChangeArrowheads="1"/>
                  </p:cNvPicPr>
                  <p:nvPr/>
                </p:nvPicPr>
                <p:blipFill>
                  <a:blip r:embed="rId3" cstate="screen"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5920" y="4370"/>
                    <a:ext cx="813" cy="806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  <p:pic>
                <p:nvPicPr>
                  <p:cNvPr id="1309" name="Picture 14" descr="1snt"/>
                  <p:cNvPicPr>
                    <a:picLocks noChangeAspect="1" noChangeArrowheads="1"/>
                  </p:cNvPicPr>
                  <p:nvPr/>
                </p:nvPicPr>
                <p:blipFill>
                  <a:blip r:embed="rId3" cstate="screen"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6733" y="4370"/>
                    <a:ext cx="813" cy="806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  <p:pic>
                <p:nvPicPr>
                  <p:cNvPr id="1310" name="Picture 15" descr="1snt"/>
                  <p:cNvPicPr>
                    <a:picLocks noChangeAspect="1" noChangeArrowheads="1"/>
                  </p:cNvPicPr>
                  <p:nvPr/>
                </p:nvPicPr>
                <p:blipFill>
                  <a:blip r:embed="rId3" cstate="screen"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7546" y="4370"/>
                    <a:ext cx="813" cy="806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</p:grpSp>
          </p:grpSp>
          <p:grpSp>
            <p:nvGrpSpPr>
              <p:cNvPr id="1187" name="Group 16"/>
              <p:cNvGrpSpPr>
                <a:grpSpLocks/>
              </p:cNvGrpSpPr>
              <p:nvPr/>
            </p:nvGrpSpPr>
            <p:grpSpPr bwMode="auto">
              <a:xfrm>
                <a:off x="2850" y="9147"/>
                <a:ext cx="3035" cy="264"/>
                <a:chOff x="3738" y="4370"/>
                <a:chExt cx="5676" cy="567"/>
              </a:xfrm>
            </p:grpSpPr>
            <p:grpSp>
              <p:nvGrpSpPr>
                <p:cNvPr id="1292" name="Group 17"/>
                <p:cNvGrpSpPr>
                  <a:grpSpLocks/>
                </p:cNvGrpSpPr>
                <p:nvPr/>
              </p:nvGrpSpPr>
              <p:grpSpPr bwMode="auto">
                <a:xfrm>
                  <a:off x="3738" y="4370"/>
                  <a:ext cx="2778" cy="567"/>
                  <a:chOff x="4294" y="4370"/>
                  <a:chExt cx="4065" cy="806"/>
                </a:xfrm>
              </p:grpSpPr>
              <p:pic>
                <p:nvPicPr>
                  <p:cNvPr id="1299" name="Picture 18" descr="1snt"/>
                  <p:cNvPicPr>
                    <a:picLocks noChangeAspect="1" noChangeArrowheads="1"/>
                  </p:cNvPicPr>
                  <p:nvPr/>
                </p:nvPicPr>
                <p:blipFill>
                  <a:blip r:embed="rId3" cstate="screen"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4294" y="4370"/>
                    <a:ext cx="813" cy="806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  <p:pic>
                <p:nvPicPr>
                  <p:cNvPr id="1300" name="Picture 19" descr="1snt"/>
                  <p:cNvPicPr>
                    <a:picLocks noChangeAspect="1" noChangeArrowheads="1"/>
                  </p:cNvPicPr>
                  <p:nvPr/>
                </p:nvPicPr>
                <p:blipFill>
                  <a:blip r:embed="rId3" cstate="screen"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5107" y="4370"/>
                    <a:ext cx="813" cy="806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  <p:pic>
                <p:nvPicPr>
                  <p:cNvPr id="1301" name="Picture 20" descr="1snt"/>
                  <p:cNvPicPr>
                    <a:picLocks noChangeAspect="1" noChangeArrowheads="1"/>
                  </p:cNvPicPr>
                  <p:nvPr/>
                </p:nvPicPr>
                <p:blipFill>
                  <a:blip r:embed="rId3" cstate="screen"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5920" y="4370"/>
                    <a:ext cx="813" cy="806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  <p:pic>
                <p:nvPicPr>
                  <p:cNvPr id="1302" name="Picture 21" descr="1snt"/>
                  <p:cNvPicPr>
                    <a:picLocks noChangeAspect="1" noChangeArrowheads="1"/>
                  </p:cNvPicPr>
                  <p:nvPr/>
                </p:nvPicPr>
                <p:blipFill>
                  <a:blip r:embed="rId3" cstate="screen"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6733" y="4370"/>
                    <a:ext cx="813" cy="806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  <p:pic>
                <p:nvPicPr>
                  <p:cNvPr id="1303" name="Picture 22" descr="1snt"/>
                  <p:cNvPicPr>
                    <a:picLocks noChangeAspect="1" noChangeArrowheads="1"/>
                  </p:cNvPicPr>
                  <p:nvPr/>
                </p:nvPicPr>
                <p:blipFill>
                  <a:blip r:embed="rId3" cstate="screen"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7546" y="4370"/>
                    <a:ext cx="813" cy="806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</p:grpSp>
            <p:grpSp>
              <p:nvGrpSpPr>
                <p:cNvPr id="1293" name="Group 23"/>
                <p:cNvGrpSpPr>
                  <a:grpSpLocks/>
                </p:cNvGrpSpPr>
                <p:nvPr/>
              </p:nvGrpSpPr>
              <p:grpSpPr bwMode="auto">
                <a:xfrm>
                  <a:off x="6636" y="4370"/>
                  <a:ext cx="2778" cy="567"/>
                  <a:chOff x="4294" y="4370"/>
                  <a:chExt cx="4065" cy="806"/>
                </a:xfrm>
              </p:grpSpPr>
              <p:pic>
                <p:nvPicPr>
                  <p:cNvPr id="1294" name="Picture 24" descr="1snt"/>
                  <p:cNvPicPr>
                    <a:picLocks noChangeAspect="1" noChangeArrowheads="1"/>
                  </p:cNvPicPr>
                  <p:nvPr/>
                </p:nvPicPr>
                <p:blipFill>
                  <a:blip r:embed="rId3" cstate="screen"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4294" y="4370"/>
                    <a:ext cx="813" cy="806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  <p:pic>
                <p:nvPicPr>
                  <p:cNvPr id="1295" name="Picture 25" descr="1snt"/>
                  <p:cNvPicPr>
                    <a:picLocks noChangeAspect="1" noChangeArrowheads="1"/>
                  </p:cNvPicPr>
                  <p:nvPr/>
                </p:nvPicPr>
                <p:blipFill>
                  <a:blip r:embed="rId3" cstate="screen"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5107" y="4370"/>
                    <a:ext cx="813" cy="806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  <p:pic>
                <p:nvPicPr>
                  <p:cNvPr id="1296" name="Picture 26" descr="1snt"/>
                  <p:cNvPicPr>
                    <a:picLocks noChangeAspect="1" noChangeArrowheads="1"/>
                  </p:cNvPicPr>
                  <p:nvPr/>
                </p:nvPicPr>
                <p:blipFill>
                  <a:blip r:embed="rId3" cstate="screen"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5920" y="4370"/>
                    <a:ext cx="813" cy="806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  <p:pic>
                <p:nvPicPr>
                  <p:cNvPr id="1297" name="Picture 27" descr="1snt"/>
                  <p:cNvPicPr>
                    <a:picLocks noChangeAspect="1" noChangeArrowheads="1"/>
                  </p:cNvPicPr>
                  <p:nvPr/>
                </p:nvPicPr>
                <p:blipFill>
                  <a:blip r:embed="rId3" cstate="screen"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6733" y="4370"/>
                    <a:ext cx="813" cy="806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  <p:pic>
                <p:nvPicPr>
                  <p:cNvPr id="1298" name="Picture 28" descr="1snt"/>
                  <p:cNvPicPr>
                    <a:picLocks noChangeAspect="1" noChangeArrowheads="1"/>
                  </p:cNvPicPr>
                  <p:nvPr/>
                </p:nvPicPr>
                <p:blipFill>
                  <a:blip r:embed="rId3" cstate="screen"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7546" y="4370"/>
                    <a:ext cx="813" cy="806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</p:grpSp>
          </p:grpSp>
          <p:grpSp>
            <p:nvGrpSpPr>
              <p:cNvPr id="1188" name="Group 29"/>
              <p:cNvGrpSpPr>
                <a:grpSpLocks/>
              </p:cNvGrpSpPr>
              <p:nvPr/>
            </p:nvGrpSpPr>
            <p:grpSpPr bwMode="auto">
              <a:xfrm>
                <a:off x="2850" y="9411"/>
                <a:ext cx="3035" cy="264"/>
                <a:chOff x="3738" y="4370"/>
                <a:chExt cx="5676" cy="567"/>
              </a:xfrm>
            </p:grpSpPr>
            <p:grpSp>
              <p:nvGrpSpPr>
                <p:cNvPr id="1280" name="Group 30"/>
                <p:cNvGrpSpPr>
                  <a:grpSpLocks/>
                </p:cNvGrpSpPr>
                <p:nvPr/>
              </p:nvGrpSpPr>
              <p:grpSpPr bwMode="auto">
                <a:xfrm>
                  <a:off x="3738" y="4370"/>
                  <a:ext cx="2778" cy="567"/>
                  <a:chOff x="4294" y="4370"/>
                  <a:chExt cx="4065" cy="806"/>
                </a:xfrm>
              </p:grpSpPr>
              <p:pic>
                <p:nvPicPr>
                  <p:cNvPr id="1287" name="Picture 31" descr="1snt"/>
                  <p:cNvPicPr>
                    <a:picLocks noChangeAspect="1" noChangeArrowheads="1"/>
                  </p:cNvPicPr>
                  <p:nvPr/>
                </p:nvPicPr>
                <p:blipFill>
                  <a:blip r:embed="rId3" cstate="screen"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4294" y="4370"/>
                    <a:ext cx="813" cy="806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  <p:pic>
                <p:nvPicPr>
                  <p:cNvPr id="1288" name="Picture 32" descr="1snt"/>
                  <p:cNvPicPr>
                    <a:picLocks noChangeAspect="1" noChangeArrowheads="1"/>
                  </p:cNvPicPr>
                  <p:nvPr/>
                </p:nvPicPr>
                <p:blipFill>
                  <a:blip r:embed="rId3" cstate="screen"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5107" y="4370"/>
                    <a:ext cx="813" cy="806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  <p:pic>
                <p:nvPicPr>
                  <p:cNvPr id="1289" name="Picture 33" descr="1snt"/>
                  <p:cNvPicPr>
                    <a:picLocks noChangeAspect="1" noChangeArrowheads="1"/>
                  </p:cNvPicPr>
                  <p:nvPr/>
                </p:nvPicPr>
                <p:blipFill>
                  <a:blip r:embed="rId3" cstate="screen"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5920" y="4370"/>
                    <a:ext cx="813" cy="806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  <p:pic>
                <p:nvPicPr>
                  <p:cNvPr id="1290" name="Picture 34" descr="1snt"/>
                  <p:cNvPicPr>
                    <a:picLocks noChangeAspect="1" noChangeArrowheads="1"/>
                  </p:cNvPicPr>
                  <p:nvPr/>
                </p:nvPicPr>
                <p:blipFill>
                  <a:blip r:embed="rId3" cstate="screen"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6733" y="4370"/>
                    <a:ext cx="813" cy="806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  <p:pic>
                <p:nvPicPr>
                  <p:cNvPr id="1291" name="Picture 35" descr="1snt"/>
                  <p:cNvPicPr>
                    <a:picLocks noChangeAspect="1" noChangeArrowheads="1"/>
                  </p:cNvPicPr>
                  <p:nvPr/>
                </p:nvPicPr>
                <p:blipFill>
                  <a:blip r:embed="rId3" cstate="screen"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7546" y="4370"/>
                    <a:ext cx="813" cy="806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</p:grpSp>
            <p:grpSp>
              <p:nvGrpSpPr>
                <p:cNvPr id="1281" name="Group 36"/>
                <p:cNvGrpSpPr>
                  <a:grpSpLocks/>
                </p:cNvGrpSpPr>
                <p:nvPr/>
              </p:nvGrpSpPr>
              <p:grpSpPr bwMode="auto">
                <a:xfrm>
                  <a:off x="6636" y="4370"/>
                  <a:ext cx="2778" cy="567"/>
                  <a:chOff x="4294" y="4370"/>
                  <a:chExt cx="4065" cy="806"/>
                </a:xfrm>
              </p:grpSpPr>
              <p:pic>
                <p:nvPicPr>
                  <p:cNvPr id="1282" name="Picture 37" descr="1snt"/>
                  <p:cNvPicPr>
                    <a:picLocks noChangeAspect="1" noChangeArrowheads="1"/>
                  </p:cNvPicPr>
                  <p:nvPr/>
                </p:nvPicPr>
                <p:blipFill>
                  <a:blip r:embed="rId3" cstate="screen"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4294" y="4370"/>
                    <a:ext cx="813" cy="806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  <p:pic>
                <p:nvPicPr>
                  <p:cNvPr id="1283" name="Picture 38" descr="1snt"/>
                  <p:cNvPicPr>
                    <a:picLocks noChangeAspect="1" noChangeArrowheads="1"/>
                  </p:cNvPicPr>
                  <p:nvPr/>
                </p:nvPicPr>
                <p:blipFill>
                  <a:blip r:embed="rId3" cstate="screen"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5107" y="4370"/>
                    <a:ext cx="813" cy="806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  <p:pic>
                <p:nvPicPr>
                  <p:cNvPr id="1284" name="Picture 39" descr="1snt"/>
                  <p:cNvPicPr>
                    <a:picLocks noChangeAspect="1" noChangeArrowheads="1"/>
                  </p:cNvPicPr>
                  <p:nvPr/>
                </p:nvPicPr>
                <p:blipFill>
                  <a:blip r:embed="rId3" cstate="screen"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5920" y="4370"/>
                    <a:ext cx="813" cy="806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  <p:pic>
                <p:nvPicPr>
                  <p:cNvPr id="1285" name="Picture 40" descr="1snt"/>
                  <p:cNvPicPr>
                    <a:picLocks noChangeAspect="1" noChangeArrowheads="1"/>
                  </p:cNvPicPr>
                  <p:nvPr/>
                </p:nvPicPr>
                <p:blipFill>
                  <a:blip r:embed="rId3" cstate="screen"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6733" y="4370"/>
                    <a:ext cx="813" cy="806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  <p:pic>
                <p:nvPicPr>
                  <p:cNvPr id="1286" name="Picture 41" descr="1snt"/>
                  <p:cNvPicPr>
                    <a:picLocks noChangeAspect="1" noChangeArrowheads="1"/>
                  </p:cNvPicPr>
                  <p:nvPr/>
                </p:nvPicPr>
                <p:blipFill>
                  <a:blip r:embed="rId3" cstate="screen"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7546" y="4370"/>
                    <a:ext cx="813" cy="806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</p:grpSp>
          </p:grpSp>
          <p:grpSp>
            <p:nvGrpSpPr>
              <p:cNvPr id="1189" name="Group 42"/>
              <p:cNvGrpSpPr>
                <a:grpSpLocks/>
              </p:cNvGrpSpPr>
              <p:nvPr/>
            </p:nvGrpSpPr>
            <p:grpSpPr bwMode="auto">
              <a:xfrm>
                <a:off x="2833" y="9675"/>
                <a:ext cx="3036" cy="265"/>
                <a:chOff x="3738" y="4370"/>
                <a:chExt cx="5676" cy="567"/>
              </a:xfrm>
            </p:grpSpPr>
            <p:grpSp>
              <p:nvGrpSpPr>
                <p:cNvPr id="1268" name="Group 43"/>
                <p:cNvGrpSpPr>
                  <a:grpSpLocks/>
                </p:cNvGrpSpPr>
                <p:nvPr/>
              </p:nvGrpSpPr>
              <p:grpSpPr bwMode="auto">
                <a:xfrm>
                  <a:off x="3738" y="4370"/>
                  <a:ext cx="2778" cy="567"/>
                  <a:chOff x="4294" y="4370"/>
                  <a:chExt cx="4065" cy="806"/>
                </a:xfrm>
              </p:grpSpPr>
              <p:pic>
                <p:nvPicPr>
                  <p:cNvPr id="1275" name="Picture 44" descr="1snt"/>
                  <p:cNvPicPr>
                    <a:picLocks noChangeAspect="1" noChangeArrowheads="1"/>
                  </p:cNvPicPr>
                  <p:nvPr/>
                </p:nvPicPr>
                <p:blipFill>
                  <a:blip r:embed="rId3" cstate="screen"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4294" y="4370"/>
                    <a:ext cx="813" cy="806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  <p:pic>
                <p:nvPicPr>
                  <p:cNvPr id="1276" name="Picture 45" descr="1snt"/>
                  <p:cNvPicPr>
                    <a:picLocks noChangeAspect="1" noChangeArrowheads="1"/>
                  </p:cNvPicPr>
                  <p:nvPr/>
                </p:nvPicPr>
                <p:blipFill>
                  <a:blip r:embed="rId3" cstate="screen"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5107" y="4370"/>
                    <a:ext cx="813" cy="806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  <p:pic>
                <p:nvPicPr>
                  <p:cNvPr id="1277" name="Picture 46" descr="1snt"/>
                  <p:cNvPicPr>
                    <a:picLocks noChangeAspect="1" noChangeArrowheads="1"/>
                  </p:cNvPicPr>
                  <p:nvPr/>
                </p:nvPicPr>
                <p:blipFill>
                  <a:blip r:embed="rId3" cstate="screen"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5920" y="4370"/>
                    <a:ext cx="813" cy="806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  <p:pic>
                <p:nvPicPr>
                  <p:cNvPr id="1278" name="Picture 47" descr="1snt"/>
                  <p:cNvPicPr>
                    <a:picLocks noChangeAspect="1" noChangeArrowheads="1"/>
                  </p:cNvPicPr>
                  <p:nvPr/>
                </p:nvPicPr>
                <p:blipFill>
                  <a:blip r:embed="rId3" cstate="screen"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6733" y="4370"/>
                    <a:ext cx="813" cy="806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  <p:pic>
                <p:nvPicPr>
                  <p:cNvPr id="1279" name="Picture 48" descr="1snt"/>
                  <p:cNvPicPr>
                    <a:picLocks noChangeAspect="1" noChangeArrowheads="1"/>
                  </p:cNvPicPr>
                  <p:nvPr/>
                </p:nvPicPr>
                <p:blipFill>
                  <a:blip r:embed="rId3" cstate="screen"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7546" y="4370"/>
                    <a:ext cx="813" cy="806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</p:grpSp>
            <p:grpSp>
              <p:nvGrpSpPr>
                <p:cNvPr id="1269" name="Group 49"/>
                <p:cNvGrpSpPr>
                  <a:grpSpLocks/>
                </p:cNvGrpSpPr>
                <p:nvPr/>
              </p:nvGrpSpPr>
              <p:grpSpPr bwMode="auto">
                <a:xfrm>
                  <a:off x="6636" y="4370"/>
                  <a:ext cx="2778" cy="567"/>
                  <a:chOff x="4294" y="4370"/>
                  <a:chExt cx="4065" cy="806"/>
                </a:xfrm>
              </p:grpSpPr>
              <p:pic>
                <p:nvPicPr>
                  <p:cNvPr id="1270" name="Picture 50" descr="1snt"/>
                  <p:cNvPicPr>
                    <a:picLocks noChangeAspect="1" noChangeArrowheads="1"/>
                  </p:cNvPicPr>
                  <p:nvPr/>
                </p:nvPicPr>
                <p:blipFill>
                  <a:blip r:embed="rId3" cstate="screen"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4294" y="4370"/>
                    <a:ext cx="813" cy="806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  <p:pic>
                <p:nvPicPr>
                  <p:cNvPr id="1271" name="Picture 51" descr="1snt"/>
                  <p:cNvPicPr>
                    <a:picLocks noChangeAspect="1" noChangeArrowheads="1"/>
                  </p:cNvPicPr>
                  <p:nvPr/>
                </p:nvPicPr>
                <p:blipFill>
                  <a:blip r:embed="rId3" cstate="screen"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5107" y="4370"/>
                    <a:ext cx="813" cy="806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  <p:pic>
                <p:nvPicPr>
                  <p:cNvPr id="1272" name="Picture 52" descr="1snt"/>
                  <p:cNvPicPr>
                    <a:picLocks noChangeAspect="1" noChangeArrowheads="1"/>
                  </p:cNvPicPr>
                  <p:nvPr/>
                </p:nvPicPr>
                <p:blipFill>
                  <a:blip r:embed="rId3" cstate="screen"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5920" y="4370"/>
                    <a:ext cx="813" cy="806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  <p:pic>
                <p:nvPicPr>
                  <p:cNvPr id="1273" name="Picture 53" descr="1snt"/>
                  <p:cNvPicPr>
                    <a:picLocks noChangeAspect="1" noChangeArrowheads="1"/>
                  </p:cNvPicPr>
                  <p:nvPr/>
                </p:nvPicPr>
                <p:blipFill>
                  <a:blip r:embed="rId3" cstate="screen"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6733" y="4370"/>
                    <a:ext cx="813" cy="806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  <p:pic>
                <p:nvPicPr>
                  <p:cNvPr id="1274" name="Picture 54" descr="1snt"/>
                  <p:cNvPicPr>
                    <a:picLocks noChangeAspect="1" noChangeArrowheads="1"/>
                  </p:cNvPicPr>
                  <p:nvPr/>
                </p:nvPicPr>
                <p:blipFill>
                  <a:blip r:embed="rId3" cstate="screen"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7546" y="4370"/>
                    <a:ext cx="813" cy="806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</p:grpSp>
          </p:grpSp>
          <p:grpSp>
            <p:nvGrpSpPr>
              <p:cNvPr id="1190" name="Group 55"/>
              <p:cNvGrpSpPr>
                <a:grpSpLocks/>
              </p:cNvGrpSpPr>
              <p:nvPr/>
            </p:nvGrpSpPr>
            <p:grpSpPr bwMode="auto">
              <a:xfrm>
                <a:off x="2850" y="9940"/>
                <a:ext cx="3035" cy="263"/>
                <a:chOff x="3738" y="4370"/>
                <a:chExt cx="5676" cy="567"/>
              </a:xfrm>
            </p:grpSpPr>
            <p:grpSp>
              <p:nvGrpSpPr>
                <p:cNvPr id="1256" name="Group 56"/>
                <p:cNvGrpSpPr>
                  <a:grpSpLocks/>
                </p:cNvGrpSpPr>
                <p:nvPr/>
              </p:nvGrpSpPr>
              <p:grpSpPr bwMode="auto">
                <a:xfrm>
                  <a:off x="3738" y="4370"/>
                  <a:ext cx="2778" cy="567"/>
                  <a:chOff x="4294" y="4370"/>
                  <a:chExt cx="4065" cy="806"/>
                </a:xfrm>
              </p:grpSpPr>
              <p:pic>
                <p:nvPicPr>
                  <p:cNvPr id="1263" name="Picture 57" descr="1snt"/>
                  <p:cNvPicPr>
                    <a:picLocks noChangeAspect="1" noChangeArrowheads="1"/>
                  </p:cNvPicPr>
                  <p:nvPr/>
                </p:nvPicPr>
                <p:blipFill>
                  <a:blip r:embed="rId3" cstate="screen"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4294" y="4370"/>
                    <a:ext cx="813" cy="806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  <p:pic>
                <p:nvPicPr>
                  <p:cNvPr id="1264" name="Picture 58" descr="1snt"/>
                  <p:cNvPicPr>
                    <a:picLocks noChangeAspect="1" noChangeArrowheads="1"/>
                  </p:cNvPicPr>
                  <p:nvPr/>
                </p:nvPicPr>
                <p:blipFill>
                  <a:blip r:embed="rId3" cstate="screen"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5107" y="4370"/>
                    <a:ext cx="813" cy="806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  <p:pic>
                <p:nvPicPr>
                  <p:cNvPr id="1265" name="Picture 59" descr="1snt"/>
                  <p:cNvPicPr>
                    <a:picLocks noChangeAspect="1" noChangeArrowheads="1"/>
                  </p:cNvPicPr>
                  <p:nvPr/>
                </p:nvPicPr>
                <p:blipFill>
                  <a:blip r:embed="rId3" cstate="screen"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5920" y="4370"/>
                    <a:ext cx="813" cy="806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  <p:pic>
                <p:nvPicPr>
                  <p:cNvPr id="1266" name="Picture 60" descr="1snt"/>
                  <p:cNvPicPr>
                    <a:picLocks noChangeAspect="1" noChangeArrowheads="1"/>
                  </p:cNvPicPr>
                  <p:nvPr/>
                </p:nvPicPr>
                <p:blipFill>
                  <a:blip r:embed="rId3" cstate="screen"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6733" y="4370"/>
                    <a:ext cx="813" cy="806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  <p:pic>
                <p:nvPicPr>
                  <p:cNvPr id="1267" name="Picture 61" descr="1snt"/>
                  <p:cNvPicPr>
                    <a:picLocks noChangeAspect="1" noChangeArrowheads="1"/>
                  </p:cNvPicPr>
                  <p:nvPr/>
                </p:nvPicPr>
                <p:blipFill>
                  <a:blip r:embed="rId3" cstate="screen"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7546" y="4370"/>
                    <a:ext cx="813" cy="806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</p:grpSp>
            <p:grpSp>
              <p:nvGrpSpPr>
                <p:cNvPr id="1257" name="Group 62"/>
                <p:cNvGrpSpPr>
                  <a:grpSpLocks/>
                </p:cNvGrpSpPr>
                <p:nvPr/>
              </p:nvGrpSpPr>
              <p:grpSpPr bwMode="auto">
                <a:xfrm>
                  <a:off x="6636" y="4370"/>
                  <a:ext cx="2778" cy="567"/>
                  <a:chOff x="4294" y="4370"/>
                  <a:chExt cx="4065" cy="806"/>
                </a:xfrm>
              </p:grpSpPr>
              <p:pic>
                <p:nvPicPr>
                  <p:cNvPr id="1258" name="Picture 63" descr="1snt"/>
                  <p:cNvPicPr>
                    <a:picLocks noChangeAspect="1" noChangeArrowheads="1"/>
                  </p:cNvPicPr>
                  <p:nvPr/>
                </p:nvPicPr>
                <p:blipFill>
                  <a:blip r:embed="rId3" cstate="screen"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4294" y="4370"/>
                    <a:ext cx="813" cy="806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  <p:pic>
                <p:nvPicPr>
                  <p:cNvPr id="1259" name="Picture 64" descr="1snt"/>
                  <p:cNvPicPr>
                    <a:picLocks noChangeAspect="1" noChangeArrowheads="1"/>
                  </p:cNvPicPr>
                  <p:nvPr/>
                </p:nvPicPr>
                <p:blipFill>
                  <a:blip r:embed="rId3" cstate="screen"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5107" y="4370"/>
                    <a:ext cx="813" cy="806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  <p:pic>
                <p:nvPicPr>
                  <p:cNvPr id="1260" name="Picture 65" descr="1snt"/>
                  <p:cNvPicPr>
                    <a:picLocks noChangeAspect="1" noChangeArrowheads="1"/>
                  </p:cNvPicPr>
                  <p:nvPr/>
                </p:nvPicPr>
                <p:blipFill>
                  <a:blip r:embed="rId3" cstate="screen"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5920" y="4370"/>
                    <a:ext cx="813" cy="806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  <p:pic>
                <p:nvPicPr>
                  <p:cNvPr id="1261" name="Picture 66" descr="1snt"/>
                  <p:cNvPicPr>
                    <a:picLocks noChangeAspect="1" noChangeArrowheads="1"/>
                  </p:cNvPicPr>
                  <p:nvPr/>
                </p:nvPicPr>
                <p:blipFill>
                  <a:blip r:embed="rId3" cstate="screen"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6733" y="4370"/>
                    <a:ext cx="813" cy="806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  <p:pic>
                <p:nvPicPr>
                  <p:cNvPr id="1262" name="Picture 67" descr="1snt"/>
                  <p:cNvPicPr>
                    <a:picLocks noChangeAspect="1" noChangeArrowheads="1"/>
                  </p:cNvPicPr>
                  <p:nvPr/>
                </p:nvPicPr>
                <p:blipFill>
                  <a:blip r:embed="rId3" cstate="screen"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7546" y="4370"/>
                    <a:ext cx="813" cy="806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</p:grpSp>
          </p:grpSp>
          <p:grpSp>
            <p:nvGrpSpPr>
              <p:cNvPr id="1191" name="Group 68"/>
              <p:cNvGrpSpPr>
                <a:grpSpLocks/>
              </p:cNvGrpSpPr>
              <p:nvPr/>
            </p:nvGrpSpPr>
            <p:grpSpPr bwMode="auto">
              <a:xfrm>
                <a:off x="2825" y="10301"/>
                <a:ext cx="3035" cy="264"/>
                <a:chOff x="3738" y="4370"/>
                <a:chExt cx="5676" cy="567"/>
              </a:xfrm>
            </p:grpSpPr>
            <p:grpSp>
              <p:nvGrpSpPr>
                <p:cNvPr id="1244" name="Group 69"/>
                <p:cNvGrpSpPr>
                  <a:grpSpLocks/>
                </p:cNvGrpSpPr>
                <p:nvPr/>
              </p:nvGrpSpPr>
              <p:grpSpPr bwMode="auto">
                <a:xfrm>
                  <a:off x="3738" y="4370"/>
                  <a:ext cx="2778" cy="567"/>
                  <a:chOff x="4294" y="4370"/>
                  <a:chExt cx="4065" cy="806"/>
                </a:xfrm>
              </p:grpSpPr>
              <p:pic>
                <p:nvPicPr>
                  <p:cNvPr id="1251" name="Picture 70" descr="1snt"/>
                  <p:cNvPicPr>
                    <a:picLocks noChangeAspect="1" noChangeArrowheads="1"/>
                  </p:cNvPicPr>
                  <p:nvPr/>
                </p:nvPicPr>
                <p:blipFill>
                  <a:blip r:embed="rId3" cstate="screen"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4294" y="4370"/>
                    <a:ext cx="813" cy="806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  <p:pic>
                <p:nvPicPr>
                  <p:cNvPr id="1252" name="Picture 71" descr="1snt"/>
                  <p:cNvPicPr>
                    <a:picLocks noChangeAspect="1" noChangeArrowheads="1"/>
                  </p:cNvPicPr>
                  <p:nvPr/>
                </p:nvPicPr>
                <p:blipFill>
                  <a:blip r:embed="rId3" cstate="screen"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5107" y="4370"/>
                    <a:ext cx="813" cy="806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  <p:pic>
                <p:nvPicPr>
                  <p:cNvPr id="1253" name="Picture 72" descr="1snt"/>
                  <p:cNvPicPr>
                    <a:picLocks noChangeAspect="1" noChangeArrowheads="1"/>
                  </p:cNvPicPr>
                  <p:nvPr/>
                </p:nvPicPr>
                <p:blipFill>
                  <a:blip r:embed="rId3" cstate="screen"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5920" y="4370"/>
                    <a:ext cx="813" cy="806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  <p:pic>
                <p:nvPicPr>
                  <p:cNvPr id="1254" name="Picture 73" descr="1snt"/>
                  <p:cNvPicPr>
                    <a:picLocks noChangeAspect="1" noChangeArrowheads="1"/>
                  </p:cNvPicPr>
                  <p:nvPr/>
                </p:nvPicPr>
                <p:blipFill>
                  <a:blip r:embed="rId3" cstate="screen"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6733" y="4370"/>
                    <a:ext cx="813" cy="806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  <p:pic>
                <p:nvPicPr>
                  <p:cNvPr id="1255" name="Picture 74" descr="1snt"/>
                  <p:cNvPicPr>
                    <a:picLocks noChangeAspect="1" noChangeArrowheads="1"/>
                  </p:cNvPicPr>
                  <p:nvPr/>
                </p:nvPicPr>
                <p:blipFill>
                  <a:blip r:embed="rId3" cstate="screen"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7546" y="4370"/>
                    <a:ext cx="813" cy="806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</p:grpSp>
            <p:grpSp>
              <p:nvGrpSpPr>
                <p:cNvPr id="1245" name="Group 75"/>
                <p:cNvGrpSpPr>
                  <a:grpSpLocks/>
                </p:cNvGrpSpPr>
                <p:nvPr/>
              </p:nvGrpSpPr>
              <p:grpSpPr bwMode="auto">
                <a:xfrm>
                  <a:off x="6636" y="4370"/>
                  <a:ext cx="2778" cy="567"/>
                  <a:chOff x="4294" y="4370"/>
                  <a:chExt cx="4065" cy="806"/>
                </a:xfrm>
              </p:grpSpPr>
              <p:pic>
                <p:nvPicPr>
                  <p:cNvPr id="1246" name="Picture 76" descr="1snt"/>
                  <p:cNvPicPr>
                    <a:picLocks noChangeAspect="1" noChangeArrowheads="1"/>
                  </p:cNvPicPr>
                  <p:nvPr/>
                </p:nvPicPr>
                <p:blipFill>
                  <a:blip r:embed="rId3" cstate="screen"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4294" y="4370"/>
                    <a:ext cx="813" cy="806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  <p:pic>
                <p:nvPicPr>
                  <p:cNvPr id="1247" name="Picture 77" descr="1snt"/>
                  <p:cNvPicPr>
                    <a:picLocks noChangeAspect="1" noChangeArrowheads="1"/>
                  </p:cNvPicPr>
                  <p:nvPr/>
                </p:nvPicPr>
                <p:blipFill>
                  <a:blip r:embed="rId3" cstate="screen"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5107" y="4370"/>
                    <a:ext cx="813" cy="806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  <p:pic>
                <p:nvPicPr>
                  <p:cNvPr id="1248" name="Picture 78" descr="1snt"/>
                  <p:cNvPicPr>
                    <a:picLocks noChangeAspect="1" noChangeArrowheads="1"/>
                  </p:cNvPicPr>
                  <p:nvPr/>
                </p:nvPicPr>
                <p:blipFill>
                  <a:blip r:embed="rId3" cstate="screen"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5920" y="4370"/>
                    <a:ext cx="813" cy="806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  <p:pic>
                <p:nvPicPr>
                  <p:cNvPr id="1249" name="Picture 79" descr="1snt"/>
                  <p:cNvPicPr>
                    <a:picLocks noChangeAspect="1" noChangeArrowheads="1"/>
                  </p:cNvPicPr>
                  <p:nvPr/>
                </p:nvPicPr>
                <p:blipFill>
                  <a:blip r:embed="rId3" cstate="screen"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6733" y="4370"/>
                    <a:ext cx="813" cy="806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  <p:pic>
                <p:nvPicPr>
                  <p:cNvPr id="1250" name="Picture 80" descr="1snt"/>
                  <p:cNvPicPr>
                    <a:picLocks noChangeAspect="1" noChangeArrowheads="1"/>
                  </p:cNvPicPr>
                  <p:nvPr/>
                </p:nvPicPr>
                <p:blipFill>
                  <a:blip r:embed="rId3" cstate="screen"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7546" y="4370"/>
                    <a:ext cx="813" cy="806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</p:grpSp>
          </p:grpSp>
          <p:grpSp>
            <p:nvGrpSpPr>
              <p:cNvPr id="1192" name="Group 81"/>
              <p:cNvGrpSpPr>
                <a:grpSpLocks/>
              </p:cNvGrpSpPr>
              <p:nvPr/>
            </p:nvGrpSpPr>
            <p:grpSpPr bwMode="auto">
              <a:xfrm>
                <a:off x="2842" y="10565"/>
                <a:ext cx="3035" cy="264"/>
                <a:chOff x="3738" y="4370"/>
                <a:chExt cx="5676" cy="567"/>
              </a:xfrm>
            </p:grpSpPr>
            <p:grpSp>
              <p:nvGrpSpPr>
                <p:cNvPr id="1232" name="Group 82"/>
                <p:cNvGrpSpPr>
                  <a:grpSpLocks/>
                </p:cNvGrpSpPr>
                <p:nvPr/>
              </p:nvGrpSpPr>
              <p:grpSpPr bwMode="auto">
                <a:xfrm>
                  <a:off x="3738" y="4370"/>
                  <a:ext cx="2778" cy="567"/>
                  <a:chOff x="4294" y="4370"/>
                  <a:chExt cx="4065" cy="806"/>
                </a:xfrm>
              </p:grpSpPr>
              <p:pic>
                <p:nvPicPr>
                  <p:cNvPr id="1239" name="Picture 83" descr="1snt"/>
                  <p:cNvPicPr>
                    <a:picLocks noChangeAspect="1" noChangeArrowheads="1"/>
                  </p:cNvPicPr>
                  <p:nvPr/>
                </p:nvPicPr>
                <p:blipFill>
                  <a:blip r:embed="rId3" cstate="screen"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4294" y="4370"/>
                    <a:ext cx="813" cy="806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  <p:pic>
                <p:nvPicPr>
                  <p:cNvPr id="1240" name="Picture 84" descr="1snt"/>
                  <p:cNvPicPr>
                    <a:picLocks noChangeAspect="1" noChangeArrowheads="1"/>
                  </p:cNvPicPr>
                  <p:nvPr/>
                </p:nvPicPr>
                <p:blipFill>
                  <a:blip r:embed="rId3" cstate="screen"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5107" y="4370"/>
                    <a:ext cx="813" cy="806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  <p:pic>
                <p:nvPicPr>
                  <p:cNvPr id="1241" name="Picture 85" descr="1snt"/>
                  <p:cNvPicPr>
                    <a:picLocks noChangeAspect="1" noChangeArrowheads="1"/>
                  </p:cNvPicPr>
                  <p:nvPr/>
                </p:nvPicPr>
                <p:blipFill>
                  <a:blip r:embed="rId3" cstate="screen"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5920" y="4370"/>
                    <a:ext cx="813" cy="806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  <p:pic>
                <p:nvPicPr>
                  <p:cNvPr id="1242" name="Picture 86" descr="1snt"/>
                  <p:cNvPicPr>
                    <a:picLocks noChangeAspect="1" noChangeArrowheads="1"/>
                  </p:cNvPicPr>
                  <p:nvPr/>
                </p:nvPicPr>
                <p:blipFill>
                  <a:blip r:embed="rId3" cstate="screen"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6733" y="4370"/>
                    <a:ext cx="813" cy="806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  <p:pic>
                <p:nvPicPr>
                  <p:cNvPr id="1243" name="Picture 87" descr="1snt"/>
                  <p:cNvPicPr>
                    <a:picLocks noChangeAspect="1" noChangeArrowheads="1"/>
                  </p:cNvPicPr>
                  <p:nvPr/>
                </p:nvPicPr>
                <p:blipFill>
                  <a:blip r:embed="rId3" cstate="screen"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7546" y="4370"/>
                    <a:ext cx="813" cy="806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</p:grpSp>
            <p:grpSp>
              <p:nvGrpSpPr>
                <p:cNvPr id="1233" name="Group 88"/>
                <p:cNvGrpSpPr>
                  <a:grpSpLocks/>
                </p:cNvGrpSpPr>
                <p:nvPr/>
              </p:nvGrpSpPr>
              <p:grpSpPr bwMode="auto">
                <a:xfrm>
                  <a:off x="6636" y="4370"/>
                  <a:ext cx="2778" cy="567"/>
                  <a:chOff x="4294" y="4370"/>
                  <a:chExt cx="4065" cy="806"/>
                </a:xfrm>
              </p:grpSpPr>
              <p:pic>
                <p:nvPicPr>
                  <p:cNvPr id="1234" name="Picture 89" descr="1snt"/>
                  <p:cNvPicPr>
                    <a:picLocks noChangeAspect="1" noChangeArrowheads="1"/>
                  </p:cNvPicPr>
                  <p:nvPr/>
                </p:nvPicPr>
                <p:blipFill>
                  <a:blip r:embed="rId3" cstate="screen"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4294" y="4370"/>
                    <a:ext cx="813" cy="806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  <p:pic>
                <p:nvPicPr>
                  <p:cNvPr id="1235" name="Picture 90" descr="1snt"/>
                  <p:cNvPicPr>
                    <a:picLocks noChangeAspect="1" noChangeArrowheads="1"/>
                  </p:cNvPicPr>
                  <p:nvPr/>
                </p:nvPicPr>
                <p:blipFill>
                  <a:blip r:embed="rId3" cstate="screen"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5107" y="4370"/>
                    <a:ext cx="813" cy="806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  <p:pic>
                <p:nvPicPr>
                  <p:cNvPr id="1236" name="Picture 91" descr="1snt"/>
                  <p:cNvPicPr>
                    <a:picLocks noChangeAspect="1" noChangeArrowheads="1"/>
                  </p:cNvPicPr>
                  <p:nvPr/>
                </p:nvPicPr>
                <p:blipFill>
                  <a:blip r:embed="rId3" cstate="screen"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5920" y="4370"/>
                    <a:ext cx="813" cy="806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  <p:pic>
                <p:nvPicPr>
                  <p:cNvPr id="1237" name="Picture 92" descr="1snt"/>
                  <p:cNvPicPr>
                    <a:picLocks noChangeAspect="1" noChangeArrowheads="1"/>
                  </p:cNvPicPr>
                  <p:nvPr/>
                </p:nvPicPr>
                <p:blipFill>
                  <a:blip r:embed="rId3" cstate="screen"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6733" y="4370"/>
                    <a:ext cx="813" cy="806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  <p:pic>
                <p:nvPicPr>
                  <p:cNvPr id="1238" name="Picture 93" descr="1snt"/>
                  <p:cNvPicPr>
                    <a:picLocks noChangeAspect="1" noChangeArrowheads="1"/>
                  </p:cNvPicPr>
                  <p:nvPr/>
                </p:nvPicPr>
                <p:blipFill>
                  <a:blip r:embed="rId3" cstate="screen"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7546" y="4370"/>
                    <a:ext cx="813" cy="806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</p:grpSp>
          </p:grpSp>
          <p:grpSp>
            <p:nvGrpSpPr>
              <p:cNvPr id="1193" name="Group 94"/>
              <p:cNvGrpSpPr>
                <a:grpSpLocks/>
              </p:cNvGrpSpPr>
              <p:nvPr/>
            </p:nvGrpSpPr>
            <p:grpSpPr bwMode="auto">
              <a:xfrm>
                <a:off x="2842" y="10829"/>
                <a:ext cx="3035" cy="264"/>
                <a:chOff x="3738" y="4370"/>
                <a:chExt cx="5676" cy="567"/>
              </a:xfrm>
            </p:grpSpPr>
            <p:grpSp>
              <p:nvGrpSpPr>
                <p:cNvPr id="1220" name="Group 95"/>
                <p:cNvGrpSpPr>
                  <a:grpSpLocks/>
                </p:cNvGrpSpPr>
                <p:nvPr/>
              </p:nvGrpSpPr>
              <p:grpSpPr bwMode="auto">
                <a:xfrm>
                  <a:off x="3738" y="4370"/>
                  <a:ext cx="2778" cy="567"/>
                  <a:chOff x="4294" y="4370"/>
                  <a:chExt cx="4065" cy="806"/>
                </a:xfrm>
              </p:grpSpPr>
              <p:pic>
                <p:nvPicPr>
                  <p:cNvPr id="1227" name="Picture 96" descr="1snt"/>
                  <p:cNvPicPr>
                    <a:picLocks noChangeAspect="1" noChangeArrowheads="1"/>
                  </p:cNvPicPr>
                  <p:nvPr/>
                </p:nvPicPr>
                <p:blipFill>
                  <a:blip r:embed="rId3" cstate="screen"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4294" y="4370"/>
                    <a:ext cx="813" cy="806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  <p:pic>
                <p:nvPicPr>
                  <p:cNvPr id="1228" name="Picture 97" descr="1snt"/>
                  <p:cNvPicPr>
                    <a:picLocks noChangeAspect="1" noChangeArrowheads="1"/>
                  </p:cNvPicPr>
                  <p:nvPr/>
                </p:nvPicPr>
                <p:blipFill>
                  <a:blip r:embed="rId3" cstate="screen"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5107" y="4370"/>
                    <a:ext cx="813" cy="806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  <p:pic>
                <p:nvPicPr>
                  <p:cNvPr id="1229" name="Picture 98" descr="1snt"/>
                  <p:cNvPicPr>
                    <a:picLocks noChangeAspect="1" noChangeArrowheads="1"/>
                  </p:cNvPicPr>
                  <p:nvPr/>
                </p:nvPicPr>
                <p:blipFill>
                  <a:blip r:embed="rId3" cstate="screen"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5920" y="4370"/>
                    <a:ext cx="813" cy="806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  <p:pic>
                <p:nvPicPr>
                  <p:cNvPr id="1230" name="Picture 99" descr="1snt"/>
                  <p:cNvPicPr>
                    <a:picLocks noChangeAspect="1" noChangeArrowheads="1"/>
                  </p:cNvPicPr>
                  <p:nvPr/>
                </p:nvPicPr>
                <p:blipFill>
                  <a:blip r:embed="rId3" cstate="screen"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6733" y="4370"/>
                    <a:ext cx="813" cy="806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  <p:pic>
                <p:nvPicPr>
                  <p:cNvPr id="1231" name="Picture 100" descr="1snt"/>
                  <p:cNvPicPr>
                    <a:picLocks noChangeAspect="1" noChangeArrowheads="1"/>
                  </p:cNvPicPr>
                  <p:nvPr/>
                </p:nvPicPr>
                <p:blipFill>
                  <a:blip r:embed="rId3" cstate="screen"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7546" y="4370"/>
                    <a:ext cx="813" cy="806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</p:grpSp>
            <p:grpSp>
              <p:nvGrpSpPr>
                <p:cNvPr id="1221" name="Group 101"/>
                <p:cNvGrpSpPr>
                  <a:grpSpLocks/>
                </p:cNvGrpSpPr>
                <p:nvPr/>
              </p:nvGrpSpPr>
              <p:grpSpPr bwMode="auto">
                <a:xfrm>
                  <a:off x="6636" y="4370"/>
                  <a:ext cx="2778" cy="567"/>
                  <a:chOff x="4294" y="4370"/>
                  <a:chExt cx="4065" cy="806"/>
                </a:xfrm>
              </p:grpSpPr>
              <p:pic>
                <p:nvPicPr>
                  <p:cNvPr id="1222" name="Picture 102" descr="1snt"/>
                  <p:cNvPicPr>
                    <a:picLocks noChangeAspect="1" noChangeArrowheads="1"/>
                  </p:cNvPicPr>
                  <p:nvPr/>
                </p:nvPicPr>
                <p:blipFill>
                  <a:blip r:embed="rId3" cstate="screen"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4294" y="4370"/>
                    <a:ext cx="813" cy="806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  <p:pic>
                <p:nvPicPr>
                  <p:cNvPr id="1223" name="Picture 103" descr="1snt"/>
                  <p:cNvPicPr>
                    <a:picLocks noChangeAspect="1" noChangeArrowheads="1"/>
                  </p:cNvPicPr>
                  <p:nvPr/>
                </p:nvPicPr>
                <p:blipFill>
                  <a:blip r:embed="rId3" cstate="screen"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5107" y="4370"/>
                    <a:ext cx="813" cy="806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  <p:pic>
                <p:nvPicPr>
                  <p:cNvPr id="1224" name="Picture 104" descr="1snt"/>
                  <p:cNvPicPr>
                    <a:picLocks noChangeAspect="1" noChangeArrowheads="1"/>
                  </p:cNvPicPr>
                  <p:nvPr/>
                </p:nvPicPr>
                <p:blipFill>
                  <a:blip r:embed="rId3" cstate="screen"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5920" y="4370"/>
                    <a:ext cx="813" cy="806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  <p:pic>
                <p:nvPicPr>
                  <p:cNvPr id="1225" name="Picture 105" descr="1snt"/>
                  <p:cNvPicPr>
                    <a:picLocks noChangeAspect="1" noChangeArrowheads="1"/>
                  </p:cNvPicPr>
                  <p:nvPr/>
                </p:nvPicPr>
                <p:blipFill>
                  <a:blip r:embed="rId3" cstate="screen"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6733" y="4370"/>
                    <a:ext cx="813" cy="806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  <p:pic>
                <p:nvPicPr>
                  <p:cNvPr id="1226" name="Picture 106" descr="1snt"/>
                  <p:cNvPicPr>
                    <a:picLocks noChangeAspect="1" noChangeArrowheads="1"/>
                  </p:cNvPicPr>
                  <p:nvPr/>
                </p:nvPicPr>
                <p:blipFill>
                  <a:blip r:embed="rId3" cstate="screen"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7546" y="4370"/>
                    <a:ext cx="813" cy="806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</p:grpSp>
          </p:grpSp>
          <p:grpSp>
            <p:nvGrpSpPr>
              <p:cNvPr id="1194" name="Group 107"/>
              <p:cNvGrpSpPr>
                <a:grpSpLocks/>
              </p:cNvGrpSpPr>
              <p:nvPr/>
            </p:nvGrpSpPr>
            <p:grpSpPr bwMode="auto">
              <a:xfrm>
                <a:off x="2825" y="11093"/>
                <a:ext cx="3035" cy="265"/>
                <a:chOff x="3738" y="4370"/>
                <a:chExt cx="5676" cy="567"/>
              </a:xfrm>
            </p:grpSpPr>
            <p:grpSp>
              <p:nvGrpSpPr>
                <p:cNvPr id="1208" name="Group 108"/>
                <p:cNvGrpSpPr>
                  <a:grpSpLocks/>
                </p:cNvGrpSpPr>
                <p:nvPr/>
              </p:nvGrpSpPr>
              <p:grpSpPr bwMode="auto">
                <a:xfrm>
                  <a:off x="3738" y="4370"/>
                  <a:ext cx="2778" cy="567"/>
                  <a:chOff x="4294" y="4370"/>
                  <a:chExt cx="4065" cy="806"/>
                </a:xfrm>
              </p:grpSpPr>
              <p:pic>
                <p:nvPicPr>
                  <p:cNvPr id="1215" name="Picture 109" descr="1snt"/>
                  <p:cNvPicPr>
                    <a:picLocks noChangeAspect="1" noChangeArrowheads="1"/>
                  </p:cNvPicPr>
                  <p:nvPr/>
                </p:nvPicPr>
                <p:blipFill>
                  <a:blip r:embed="rId3" cstate="screen"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4294" y="4370"/>
                    <a:ext cx="813" cy="806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  <p:pic>
                <p:nvPicPr>
                  <p:cNvPr id="1216" name="Picture 110" descr="1snt"/>
                  <p:cNvPicPr>
                    <a:picLocks noChangeAspect="1" noChangeArrowheads="1"/>
                  </p:cNvPicPr>
                  <p:nvPr/>
                </p:nvPicPr>
                <p:blipFill>
                  <a:blip r:embed="rId3" cstate="screen"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5107" y="4370"/>
                    <a:ext cx="813" cy="806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  <p:pic>
                <p:nvPicPr>
                  <p:cNvPr id="1217" name="Picture 111" descr="1snt"/>
                  <p:cNvPicPr>
                    <a:picLocks noChangeAspect="1" noChangeArrowheads="1"/>
                  </p:cNvPicPr>
                  <p:nvPr/>
                </p:nvPicPr>
                <p:blipFill>
                  <a:blip r:embed="rId3" cstate="screen"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5920" y="4370"/>
                    <a:ext cx="813" cy="806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  <p:pic>
                <p:nvPicPr>
                  <p:cNvPr id="1218" name="Picture 112" descr="1snt"/>
                  <p:cNvPicPr>
                    <a:picLocks noChangeAspect="1" noChangeArrowheads="1"/>
                  </p:cNvPicPr>
                  <p:nvPr/>
                </p:nvPicPr>
                <p:blipFill>
                  <a:blip r:embed="rId3" cstate="screen"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6733" y="4370"/>
                    <a:ext cx="813" cy="806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  <p:pic>
                <p:nvPicPr>
                  <p:cNvPr id="1219" name="Picture 113" descr="1snt"/>
                  <p:cNvPicPr>
                    <a:picLocks noChangeAspect="1" noChangeArrowheads="1"/>
                  </p:cNvPicPr>
                  <p:nvPr/>
                </p:nvPicPr>
                <p:blipFill>
                  <a:blip r:embed="rId3" cstate="screen"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7546" y="4370"/>
                    <a:ext cx="813" cy="806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</p:grpSp>
            <p:grpSp>
              <p:nvGrpSpPr>
                <p:cNvPr id="1209" name="Group 114"/>
                <p:cNvGrpSpPr>
                  <a:grpSpLocks/>
                </p:cNvGrpSpPr>
                <p:nvPr/>
              </p:nvGrpSpPr>
              <p:grpSpPr bwMode="auto">
                <a:xfrm>
                  <a:off x="6636" y="4370"/>
                  <a:ext cx="2778" cy="567"/>
                  <a:chOff x="4294" y="4370"/>
                  <a:chExt cx="4065" cy="806"/>
                </a:xfrm>
              </p:grpSpPr>
              <p:pic>
                <p:nvPicPr>
                  <p:cNvPr id="1210" name="Picture 115" descr="1snt"/>
                  <p:cNvPicPr>
                    <a:picLocks noChangeAspect="1" noChangeArrowheads="1"/>
                  </p:cNvPicPr>
                  <p:nvPr/>
                </p:nvPicPr>
                <p:blipFill>
                  <a:blip r:embed="rId3" cstate="screen"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4294" y="4370"/>
                    <a:ext cx="813" cy="806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  <p:pic>
                <p:nvPicPr>
                  <p:cNvPr id="1211" name="Picture 116" descr="1snt"/>
                  <p:cNvPicPr>
                    <a:picLocks noChangeAspect="1" noChangeArrowheads="1"/>
                  </p:cNvPicPr>
                  <p:nvPr/>
                </p:nvPicPr>
                <p:blipFill>
                  <a:blip r:embed="rId3" cstate="screen"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5107" y="4370"/>
                    <a:ext cx="813" cy="806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  <p:pic>
                <p:nvPicPr>
                  <p:cNvPr id="1212" name="Picture 117" descr="1snt"/>
                  <p:cNvPicPr>
                    <a:picLocks noChangeAspect="1" noChangeArrowheads="1"/>
                  </p:cNvPicPr>
                  <p:nvPr/>
                </p:nvPicPr>
                <p:blipFill>
                  <a:blip r:embed="rId3" cstate="screen"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5920" y="4370"/>
                    <a:ext cx="813" cy="806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  <p:pic>
                <p:nvPicPr>
                  <p:cNvPr id="1213" name="Picture 118" descr="1snt"/>
                  <p:cNvPicPr>
                    <a:picLocks noChangeAspect="1" noChangeArrowheads="1"/>
                  </p:cNvPicPr>
                  <p:nvPr/>
                </p:nvPicPr>
                <p:blipFill>
                  <a:blip r:embed="rId3" cstate="screen"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6733" y="4370"/>
                    <a:ext cx="813" cy="806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  <p:pic>
                <p:nvPicPr>
                  <p:cNvPr id="1214" name="Picture 119" descr="1snt"/>
                  <p:cNvPicPr>
                    <a:picLocks noChangeAspect="1" noChangeArrowheads="1"/>
                  </p:cNvPicPr>
                  <p:nvPr/>
                </p:nvPicPr>
                <p:blipFill>
                  <a:blip r:embed="rId3" cstate="screen"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7546" y="4370"/>
                    <a:ext cx="813" cy="806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</p:grpSp>
          </p:grpSp>
          <p:grpSp>
            <p:nvGrpSpPr>
              <p:cNvPr id="1195" name="Group 120"/>
              <p:cNvGrpSpPr>
                <a:grpSpLocks/>
              </p:cNvGrpSpPr>
              <p:nvPr/>
            </p:nvGrpSpPr>
            <p:grpSpPr bwMode="auto">
              <a:xfrm>
                <a:off x="2842" y="11358"/>
                <a:ext cx="3035" cy="264"/>
                <a:chOff x="3738" y="4370"/>
                <a:chExt cx="5676" cy="567"/>
              </a:xfrm>
            </p:grpSpPr>
            <p:grpSp>
              <p:nvGrpSpPr>
                <p:cNvPr id="1196" name="Group 121"/>
                <p:cNvGrpSpPr>
                  <a:grpSpLocks/>
                </p:cNvGrpSpPr>
                <p:nvPr/>
              </p:nvGrpSpPr>
              <p:grpSpPr bwMode="auto">
                <a:xfrm>
                  <a:off x="3738" y="4370"/>
                  <a:ext cx="2778" cy="567"/>
                  <a:chOff x="4294" y="4370"/>
                  <a:chExt cx="4065" cy="806"/>
                </a:xfrm>
              </p:grpSpPr>
              <p:pic>
                <p:nvPicPr>
                  <p:cNvPr id="1203" name="Picture 122" descr="1snt"/>
                  <p:cNvPicPr>
                    <a:picLocks noChangeAspect="1" noChangeArrowheads="1"/>
                  </p:cNvPicPr>
                  <p:nvPr/>
                </p:nvPicPr>
                <p:blipFill>
                  <a:blip r:embed="rId3" cstate="screen"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4294" y="4370"/>
                    <a:ext cx="813" cy="806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  <p:pic>
                <p:nvPicPr>
                  <p:cNvPr id="1204" name="Picture 123" descr="1snt"/>
                  <p:cNvPicPr>
                    <a:picLocks noChangeAspect="1" noChangeArrowheads="1"/>
                  </p:cNvPicPr>
                  <p:nvPr/>
                </p:nvPicPr>
                <p:blipFill>
                  <a:blip r:embed="rId3" cstate="screen"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5107" y="4370"/>
                    <a:ext cx="813" cy="806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  <p:pic>
                <p:nvPicPr>
                  <p:cNvPr id="1205" name="Picture 124" descr="1snt"/>
                  <p:cNvPicPr>
                    <a:picLocks noChangeAspect="1" noChangeArrowheads="1"/>
                  </p:cNvPicPr>
                  <p:nvPr/>
                </p:nvPicPr>
                <p:blipFill>
                  <a:blip r:embed="rId3" cstate="screen"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5920" y="4370"/>
                    <a:ext cx="813" cy="806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  <p:pic>
                <p:nvPicPr>
                  <p:cNvPr id="1206" name="Picture 125" descr="1snt"/>
                  <p:cNvPicPr>
                    <a:picLocks noChangeAspect="1" noChangeArrowheads="1"/>
                  </p:cNvPicPr>
                  <p:nvPr/>
                </p:nvPicPr>
                <p:blipFill>
                  <a:blip r:embed="rId3" cstate="screen"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6733" y="4370"/>
                    <a:ext cx="813" cy="806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  <p:pic>
                <p:nvPicPr>
                  <p:cNvPr id="1207" name="Picture 126" descr="1snt"/>
                  <p:cNvPicPr>
                    <a:picLocks noChangeAspect="1" noChangeArrowheads="1"/>
                  </p:cNvPicPr>
                  <p:nvPr/>
                </p:nvPicPr>
                <p:blipFill>
                  <a:blip r:embed="rId3" cstate="screen"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7546" y="4370"/>
                    <a:ext cx="813" cy="806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</p:grpSp>
            <p:grpSp>
              <p:nvGrpSpPr>
                <p:cNvPr id="1197" name="Group 127"/>
                <p:cNvGrpSpPr>
                  <a:grpSpLocks/>
                </p:cNvGrpSpPr>
                <p:nvPr/>
              </p:nvGrpSpPr>
              <p:grpSpPr bwMode="auto">
                <a:xfrm>
                  <a:off x="6636" y="4370"/>
                  <a:ext cx="2778" cy="567"/>
                  <a:chOff x="4294" y="4370"/>
                  <a:chExt cx="4065" cy="806"/>
                </a:xfrm>
              </p:grpSpPr>
              <p:pic>
                <p:nvPicPr>
                  <p:cNvPr id="1198" name="Picture 128" descr="1snt"/>
                  <p:cNvPicPr>
                    <a:picLocks noChangeAspect="1" noChangeArrowheads="1"/>
                  </p:cNvPicPr>
                  <p:nvPr/>
                </p:nvPicPr>
                <p:blipFill>
                  <a:blip r:embed="rId3" cstate="screen"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4294" y="4370"/>
                    <a:ext cx="813" cy="806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  <p:pic>
                <p:nvPicPr>
                  <p:cNvPr id="1199" name="Picture 129" descr="1snt"/>
                  <p:cNvPicPr>
                    <a:picLocks noChangeAspect="1" noChangeArrowheads="1"/>
                  </p:cNvPicPr>
                  <p:nvPr/>
                </p:nvPicPr>
                <p:blipFill>
                  <a:blip r:embed="rId3" cstate="screen"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5107" y="4370"/>
                    <a:ext cx="813" cy="806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  <p:pic>
                <p:nvPicPr>
                  <p:cNvPr id="1200" name="Picture 130" descr="1snt"/>
                  <p:cNvPicPr>
                    <a:picLocks noChangeAspect="1" noChangeArrowheads="1"/>
                  </p:cNvPicPr>
                  <p:nvPr/>
                </p:nvPicPr>
                <p:blipFill>
                  <a:blip r:embed="rId3" cstate="screen"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5920" y="4370"/>
                    <a:ext cx="813" cy="806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  <p:pic>
                <p:nvPicPr>
                  <p:cNvPr id="1201" name="Picture 131" descr="1snt"/>
                  <p:cNvPicPr>
                    <a:picLocks noChangeAspect="1" noChangeArrowheads="1"/>
                  </p:cNvPicPr>
                  <p:nvPr/>
                </p:nvPicPr>
                <p:blipFill>
                  <a:blip r:embed="rId3" cstate="screen"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6733" y="4370"/>
                    <a:ext cx="813" cy="806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  <p:pic>
                <p:nvPicPr>
                  <p:cNvPr id="1202" name="Picture 132" descr="1snt"/>
                  <p:cNvPicPr>
                    <a:picLocks noChangeAspect="1" noChangeArrowheads="1"/>
                  </p:cNvPicPr>
                  <p:nvPr/>
                </p:nvPicPr>
                <p:blipFill>
                  <a:blip r:embed="rId3" cstate="screen"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7546" y="4370"/>
                    <a:ext cx="813" cy="806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</p:grpSp>
          </p:grpSp>
        </p:grpSp>
        <p:grpSp>
          <p:nvGrpSpPr>
            <p:cNvPr id="1316" name="Group 2"/>
            <p:cNvGrpSpPr>
              <a:grpSpLocks/>
            </p:cNvGrpSpPr>
            <p:nvPr/>
          </p:nvGrpSpPr>
          <p:grpSpPr bwMode="auto">
            <a:xfrm>
              <a:off x="2258843" y="3396529"/>
              <a:ext cx="1081891" cy="1027884"/>
              <a:chOff x="2825" y="8883"/>
              <a:chExt cx="3060" cy="2739"/>
            </a:xfrm>
          </p:grpSpPr>
          <p:grpSp>
            <p:nvGrpSpPr>
              <p:cNvPr id="1317" name="Group 3"/>
              <p:cNvGrpSpPr>
                <a:grpSpLocks/>
              </p:cNvGrpSpPr>
              <p:nvPr/>
            </p:nvGrpSpPr>
            <p:grpSpPr bwMode="auto">
              <a:xfrm>
                <a:off x="2833" y="8883"/>
                <a:ext cx="3036" cy="264"/>
                <a:chOff x="3738" y="4370"/>
                <a:chExt cx="5676" cy="567"/>
              </a:xfrm>
            </p:grpSpPr>
            <p:grpSp>
              <p:nvGrpSpPr>
                <p:cNvPr id="1435" name="Group 4"/>
                <p:cNvGrpSpPr>
                  <a:grpSpLocks/>
                </p:cNvGrpSpPr>
                <p:nvPr/>
              </p:nvGrpSpPr>
              <p:grpSpPr bwMode="auto">
                <a:xfrm>
                  <a:off x="3738" y="4370"/>
                  <a:ext cx="2778" cy="567"/>
                  <a:chOff x="4294" y="4370"/>
                  <a:chExt cx="4065" cy="806"/>
                </a:xfrm>
              </p:grpSpPr>
              <p:pic>
                <p:nvPicPr>
                  <p:cNvPr id="1442" name="Picture 5" descr="1snt"/>
                  <p:cNvPicPr>
                    <a:picLocks noChangeAspect="1" noChangeArrowheads="1"/>
                  </p:cNvPicPr>
                  <p:nvPr/>
                </p:nvPicPr>
                <p:blipFill>
                  <a:blip r:embed="rId3" cstate="screen"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4294" y="4370"/>
                    <a:ext cx="813" cy="806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  <p:pic>
                <p:nvPicPr>
                  <p:cNvPr id="1443" name="Picture 6" descr="1snt"/>
                  <p:cNvPicPr>
                    <a:picLocks noChangeAspect="1" noChangeArrowheads="1"/>
                  </p:cNvPicPr>
                  <p:nvPr/>
                </p:nvPicPr>
                <p:blipFill>
                  <a:blip r:embed="rId3" cstate="screen"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5107" y="4370"/>
                    <a:ext cx="813" cy="806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  <p:pic>
                <p:nvPicPr>
                  <p:cNvPr id="1444" name="Picture 7" descr="1snt"/>
                  <p:cNvPicPr>
                    <a:picLocks noChangeAspect="1" noChangeArrowheads="1"/>
                  </p:cNvPicPr>
                  <p:nvPr/>
                </p:nvPicPr>
                <p:blipFill>
                  <a:blip r:embed="rId3" cstate="screen"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6026" y="4370"/>
                    <a:ext cx="813" cy="806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  <p:pic>
                <p:nvPicPr>
                  <p:cNvPr id="1445" name="Picture 8" descr="1snt"/>
                  <p:cNvPicPr>
                    <a:picLocks noChangeAspect="1" noChangeArrowheads="1"/>
                  </p:cNvPicPr>
                  <p:nvPr/>
                </p:nvPicPr>
                <p:blipFill>
                  <a:blip r:embed="rId3" cstate="screen"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6733" y="4370"/>
                    <a:ext cx="813" cy="806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  <p:pic>
                <p:nvPicPr>
                  <p:cNvPr id="1446" name="Picture 9" descr="1snt"/>
                  <p:cNvPicPr>
                    <a:picLocks noChangeAspect="1" noChangeArrowheads="1"/>
                  </p:cNvPicPr>
                  <p:nvPr/>
                </p:nvPicPr>
                <p:blipFill>
                  <a:blip r:embed="rId3" cstate="screen"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7546" y="4370"/>
                    <a:ext cx="813" cy="806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</p:grpSp>
            <p:grpSp>
              <p:nvGrpSpPr>
                <p:cNvPr id="1436" name="Group 10"/>
                <p:cNvGrpSpPr>
                  <a:grpSpLocks/>
                </p:cNvGrpSpPr>
                <p:nvPr/>
              </p:nvGrpSpPr>
              <p:grpSpPr bwMode="auto">
                <a:xfrm>
                  <a:off x="6636" y="4370"/>
                  <a:ext cx="2778" cy="567"/>
                  <a:chOff x="4294" y="4370"/>
                  <a:chExt cx="4065" cy="806"/>
                </a:xfrm>
              </p:grpSpPr>
              <p:pic>
                <p:nvPicPr>
                  <p:cNvPr id="1437" name="Picture 11" descr="1snt"/>
                  <p:cNvPicPr>
                    <a:picLocks noChangeAspect="1" noChangeArrowheads="1"/>
                  </p:cNvPicPr>
                  <p:nvPr/>
                </p:nvPicPr>
                <p:blipFill>
                  <a:blip r:embed="rId3" cstate="screen"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4294" y="4370"/>
                    <a:ext cx="813" cy="806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  <p:pic>
                <p:nvPicPr>
                  <p:cNvPr id="1438" name="Picture 12" descr="1snt"/>
                  <p:cNvPicPr>
                    <a:picLocks noChangeAspect="1" noChangeArrowheads="1"/>
                  </p:cNvPicPr>
                  <p:nvPr/>
                </p:nvPicPr>
                <p:blipFill>
                  <a:blip r:embed="rId3" cstate="screen"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5107" y="4370"/>
                    <a:ext cx="813" cy="806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  <p:pic>
                <p:nvPicPr>
                  <p:cNvPr id="1439" name="Picture 13" descr="1snt"/>
                  <p:cNvPicPr>
                    <a:picLocks noChangeAspect="1" noChangeArrowheads="1"/>
                  </p:cNvPicPr>
                  <p:nvPr/>
                </p:nvPicPr>
                <p:blipFill>
                  <a:blip r:embed="rId3" cstate="screen"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5920" y="4370"/>
                    <a:ext cx="813" cy="806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  <p:pic>
                <p:nvPicPr>
                  <p:cNvPr id="1440" name="Picture 14" descr="1snt"/>
                  <p:cNvPicPr>
                    <a:picLocks noChangeAspect="1" noChangeArrowheads="1"/>
                  </p:cNvPicPr>
                  <p:nvPr/>
                </p:nvPicPr>
                <p:blipFill>
                  <a:blip r:embed="rId3" cstate="screen"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6733" y="4370"/>
                    <a:ext cx="813" cy="806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  <p:pic>
                <p:nvPicPr>
                  <p:cNvPr id="1441" name="Picture 15" descr="1snt"/>
                  <p:cNvPicPr>
                    <a:picLocks noChangeAspect="1" noChangeArrowheads="1"/>
                  </p:cNvPicPr>
                  <p:nvPr/>
                </p:nvPicPr>
                <p:blipFill>
                  <a:blip r:embed="rId3" cstate="screen"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7546" y="4370"/>
                    <a:ext cx="813" cy="806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</p:grpSp>
          </p:grpSp>
          <p:grpSp>
            <p:nvGrpSpPr>
              <p:cNvPr id="1318" name="Group 16"/>
              <p:cNvGrpSpPr>
                <a:grpSpLocks/>
              </p:cNvGrpSpPr>
              <p:nvPr/>
            </p:nvGrpSpPr>
            <p:grpSpPr bwMode="auto">
              <a:xfrm>
                <a:off x="2850" y="9147"/>
                <a:ext cx="3035" cy="264"/>
                <a:chOff x="3738" y="4370"/>
                <a:chExt cx="5676" cy="567"/>
              </a:xfrm>
            </p:grpSpPr>
            <p:grpSp>
              <p:nvGrpSpPr>
                <p:cNvPr id="1423" name="Group 17"/>
                <p:cNvGrpSpPr>
                  <a:grpSpLocks/>
                </p:cNvGrpSpPr>
                <p:nvPr/>
              </p:nvGrpSpPr>
              <p:grpSpPr bwMode="auto">
                <a:xfrm>
                  <a:off x="3738" y="4370"/>
                  <a:ext cx="2778" cy="567"/>
                  <a:chOff x="4294" y="4370"/>
                  <a:chExt cx="4065" cy="806"/>
                </a:xfrm>
              </p:grpSpPr>
              <p:pic>
                <p:nvPicPr>
                  <p:cNvPr id="1430" name="Picture 18" descr="1snt"/>
                  <p:cNvPicPr>
                    <a:picLocks noChangeAspect="1" noChangeArrowheads="1"/>
                  </p:cNvPicPr>
                  <p:nvPr/>
                </p:nvPicPr>
                <p:blipFill>
                  <a:blip r:embed="rId3" cstate="screen"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4294" y="4370"/>
                    <a:ext cx="813" cy="806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  <p:pic>
                <p:nvPicPr>
                  <p:cNvPr id="1431" name="Picture 19" descr="1snt"/>
                  <p:cNvPicPr>
                    <a:picLocks noChangeAspect="1" noChangeArrowheads="1"/>
                  </p:cNvPicPr>
                  <p:nvPr/>
                </p:nvPicPr>
                <p:blipFill>
                  <a:blip r:embed="rId3" cstate="screen"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5107" y="4370"/>
                    <a:ext cx="813" cy="806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  <p:pic>
                <p:nvPicPr>
                  <p:cNvPr id="1432" name="Picture 20" descr="1snt"/>
                  <p:cNvPicPr>
                    <a:picLocks noChangeAspect="1" noChangeArrowheads="1"/>
                  </p:cNvPicPr>
                  <p:nvPr/>
                </p:nvPicPr>
                <p:blipFill>
                  <a:blip r:embed="rId3" cstate="screen"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5920" y="4370"/>
                    <a:ext cx="813" cy="806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  <p:pic>
                <p:nvPicPr>
                  <p:cNvPr id="1433" name="Picture 21" descr="1snt"/>
                  <p:cNvPicPr>
                    <a:picLocks noChangeAspect="1" noChangeArrowheads="1"/>
                  </p:cNvPicPr>
                  <p:nvPr/>
                </p:nvPicPr>
                <p:blipFill>
                  <a:blip r:embed="rId3" cstate="screen"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6733" y="4370"/>
                    <a:ext cx="813" cy="806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  <p:pic>
                <p:nvPicPr>
                  <p:cNvPr id="1434" name="Picture 22" descr="1snt"/>
                  <p:cNvPicPr>
                    <a:picLocks noChangeAspect="1" noChangeArrowheads="1"/>
                  </p:cNvPicPr>
                  <p:nvPr/>
                </p:nvPicPr>
                <p:blipFill>
                  <a:blip r:embed="rId3" cstate="screen"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7546" y="4370"/>
                    <a:ext cx="813" cy="806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</p:grpSp>
            <p:grpSp>
              <p:nvGrpSpPr>
                <p:cNvPr id="1424" name="Group 23"/>
                <p:cNvGrpSpPr>
                  <a:grpSpLocks/>
                </p:cNvGrpSpPr>
                <p:nvPr/>
              </p:nvGrpSpPr>
              <p:grpSpPr bwMode="auto">
                <a:xfrm>
                  <a:off x="6636" y="4370"/>
                  <a:ext cx="2778" cy="567"/>
                  <a:chOff x="4294" y="4370"/>
                  <a:chExt cx="4065" cy="806"/>
                </a:xfrm>
              </p:grpSpPr>
              <p:pic>
                <p:nvPicPr>
                  <p:cNvPr id="1425" name="Picture 24" descr="1snt"/>
                  <p:cNvPicPr>
                    <a:picLocks noChangeAspect="1" noChangeArrowheads="1"/>
                  </p:cNvPicPr>
                  <p:nvPr/>
                </p:nvPicPr>
                <p:blipFill>
                  <a:blip r:embed="rId3" cstate="screen"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4294" y="4370"/>
                    <a:ext cx="813" cy="806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  <p:pic>
                <p:nvPicPr>
                  <p:cNvPr id="1426" name="Picture 25" descr="1snt"/>
                  <p:cNvPicPr>
                    <a:picLocks noChangeAspect="1" noChangeArrowheads="1"/>
                  </p:cNvPicPr>
                  <p:nvPr/>
                </p:nvPicPr>
                <p:blipFill>
                  <a:blip r:embed="rId3" cstate="screen"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5107" y="4370"/>
                    <a:ext cx="813" cy="806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  <p:pic>
                <p:nvPicPr>
                  <p:cNvPr id="1427" name="Picture 26" descr="1snt"/>
                  <p:cNvPicPr>
                    <a:picLocks noChangeAspect="1" noChangeArrowheads="1"/>
                  </p:cNvPicPr>
                  <p:nvPr/>
                </p:nvPicPr>
                <p:blipFill>
                  <a:blip r:embed="rId3" cstate="screen"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5920" y="4370"/>
                    <a:ext cx="813" cy="806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  <p:pic>
                <p:nvPicPr>
                  <p:cNvPr id="1428" name="Picture 27" descr="1snt"/>
                  <p:cNvPicPr>
                    <a:picLocks noChangeAspect="1" noChangeArrowheads="1"/>
                  </p:cNvPicPr>
                  <p:nvPr/>
                </p:nvPicPr>
                <p:blipFill>
                  <a:blip r:embed="rId3" cstate="screen"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6733" y="4370"/>
                    <a:ext cx="813" cy="806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  <p:pic>
                <p:nvPicPr>
                  <p:cNvPr id="1429" name="Picture 28" descr="1snt"/>
                  <p:cNvPicPr>
                    <a:picLocks noChangeAspect="1" noChangeArrowheads="1"/>
                  </p:cNvPicPr>
                  <p:nvPr/>
                </p:nvPicPr>
                <p:blipFill>
                  <a:blip r:embed="rId3" cstate="screen"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7546" y="4370"/>
                    <a:ext cx="813" cy="806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</p:grpSp>
          </p:grpSp>
          <p:grpSp>
            <p:nvGrpSpPr>
              <p:cNvPr id="1319" name="Group 29"/>
              <p:cNvGrpSpPr>
                <a:grpSpLocks/>
              </p:cNvGrpSpPr>
              <p:nvPr/>
            </p:nvGrpSpPr>
            <p:grpSpPr bwMode="auto">
              <a:xfrm>
                <a:off x="2850" y="9411"/>
                <a:ext cx="3035" cy="264"/>
                <a:chOff x="3738" y="4370"/>
                <a:chExt cx="5676" cy="567"/>
              </a:xfrm>
            </p:grpSpPr>
            <p:grpSp>
              <p:nvGrpSpPr>
                <p:cNvPr id="1411" name="Group 30"/>
                <p:cNvGrpSpPr>
                  <a:grpSpLocks/>
                </p:cNvGrpSpPr>
                <p:nvPr/>
              </p:nvGrpSpPr>
              <p:grpSpPr bwMode="auto">
                <a:xfrm>
                  <a:off x="3738" y="4370"/>
                  <a:ext cx="2778" cy="567"/>
                  <a:chOff x="4294" y="4370"/>
                  <a:chExt cx="4065" cy="806"/>
                </a:xfrm>
              </p:grpSpPr>
              <p:pic>
                <p:nvPicPr>
                  <p:cNvPr id="1418" name="Picture 31" descr="1snt"/>
                  <p:cNvPicPr>
                    <a:picLocks noChangeAspect="1" noChangeArrowheads="1"/>
                  </p:cNvPicPr>
                  <p:nvPr/>
                </p:nvPicPr>
                <p:blipFill>
                  <a:blip r:embed="rId3" cstate="screen"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4294" y="4370"/>
                    <a:ext cx="813" cy="806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  <p:pic>
                <p:nvPicPr>
                  <p:cNvPr id="1419" name="Picture 32" descr="1snt"/>
                  <p:cNvPicPr>
                    <a:picLocks noChangeAspect="1" noChangeArrowheads="1"/>
                  </p:cNvPicPr>
                  <p:nvPr/>
                </p:nvPicPr>
                <p:blipFill>
                  <a:blip r:embed="rId3" cstate="screen"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5107" y="4370"/>
                    <a:ext cx="813" cy="806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  <p:pic>
                <p:nvPicPr>
                  <p:cNvPr id="1420" name="Picture 33" descr="1snt"/>
                  <p:cNvPicPr>
                    <a:picLocks noChangeAspect="1" noChangeArrowheads="1"/>
                  </p:cNvPicPr>
                  <p:nvPr/>
                </p:nvPicPr>
                <p:blipFill>
                  <a:blip r:embed="rId3" cstate="screen"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5920" y="4370"/>
                    <a:ext cx="813" cy="806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  <p:pic>
                <p:nvPicPr>
                  <p:cNvPr id="1421" name="Picture 34" descr="1snt"/>
                  <p:cNvPicPr>
                    <a:picLocks noChangeAspect="1" noChangeArrowheads="1"/>
                  </p:cNvPicPr>
                  <p:nvPr/>
                </p:nvPicPr>
                <p:blipFill>
                  <a:blip r:embed="rId3" cstate="screen"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6733" y="4370"/>
                    <a:ext cx="813" cy="806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  <p:pic>
                <p:nvPicPr>
                  <p:cNvPr id="1422" name="Picture 35" descr="1snt"/>
                  <p:cNvPicPr>
                    <a:picLocks noChangeAspect="1" noChangeArrowheads="1"/>
                  </p:cNvPicPr>
                  <p:nvPr/>
                </p:nvPicPr>
                <p:blipFill>
                  <a:blip r:embed="rId3" cstate="screen"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7546" y="4370"/>
                    <a:ext cx="813" cy="806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</p:grpSp>
            <p:grpSp>
              <p:nvGrpSpPr>
                <p:cNvPr id="1412" name="Group 36"/>
                <p:cNvGrpSpPr>
                  <a:grpSpLocks/>
                </p:cNvGrpSpPr>
                <p:nvPr/>
              </p:nvGrpSpPr>
              <p:grpSpPr bwMode="auto">
                <a:xfrm>
                  <a:off x="6636" y="4370"/>
                  <a:ext cx="2778" cy="567"/>
                  <a:chOff x="4294" y="4370"/>
                  <a:chExt cx="4065" cy="806"/>
                </a:xfrm>
              </p:grpSpPr>
              <p:pic>
                <p:nvPicPr>
                  <p:cNvPr id="1413" name="Picture 37" descr="1snt"/>
                  <p:cNvPicPr>
                    <a:picLocks noChangeAspect="1" noChangeArrowheads="1"/>
                  </p:cNvPicPr>
                  <p:nvPr/>
                </p:nvPicPr>
                <p:blipFill>
                  <a:blip r:embed="rId3" cstate="screen"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4294" y="4370"/>
                    <a:ext cx="813" cy="806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  <p:pic>
                <p:nvPicPr>
                  <p:cNvPr id="1414" name="Picture 38" descr="1snt"/>
                  <p:cNvPicPr>
                    <a:picLocks noChangeAspect="1" noChangeArrowheads="1"/>
                  </p:cNvPicPr>
                  <p:nvPr/>
                </p:nvPicPr>
                <p:blipFill>
                  <a:blip r:embed="rId3" cstate="screen"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5107" y="4370"/>
                    <a:ext cx="813" cy="806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  <p:pic>
                <p:nvPicPr>
                  <p:cNvPr id="1415" name="Picture 39" descr="1snt"/>
                  <p:cNvPicPr>
                    <a:picLocks noChangeAspect="1" noChangeArrowheads="1"/>
                  </p:cNvPicPr>
                  <p:nvPr/>
                </p:nvPicPr>
                <p:blipFill>
                  <a:blip r:embed="rId3" cstate="screen"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5920" y="4370"/>
                    <a:ext cx="813" cy="806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  <p:pic>
                <p:nvPicPr>
                  <p:cNvPr id="1416" name="Picture 40" descr="1snt"/>
                  <p:cNvPicPr>
                    <a:picLocks noChangeAspect="1" noChangeArrowheads="1"/>
                  </p:cNvPicPr>
                  <p:nvPr/>
                </p:nvPicPr>
                <p:blipFill>
                  <a:blip r:embed="rId3" cstate="screen"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6733" y="4370"/>
                    <a:ext cx="813" cy="806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  <p:pic>
                <p:nvPicPr>
                  <p:cNvPr id="1417" name="Picture 41" descr="1snt"/>
                  <p:cNvPicPr>
                    <a:picLocks noChangeAspect="1" noChangeArrowheads="1"/>
                  </p:cNvPicPr>
                  <p:nvPr/>
                </p:nvPicPr>
                <p:blipFill>
                  <a:blip r:embed="rId3" cstate="screen"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7546" y="4370"/>
                    <a:ext cx="813" cy="806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</p:grpSp>
          </p:grpSp>
          <p:grpSp>
            <p:nvGrpSpPr>
              <p:cNvPr id="1320" name="Group 42"/>
              <p:cNvGrpSpPr>
                <a:grpSpLocks/>
              </p:cNvGrpSpPr>
              <p:nvPr/>
            </p:nvGrpSpPr>
            <p:grpSpPr bwMode="auto">
              <a:xfrm>
                <a:off x="2833" y="9675"/>
                <a:ext cx="3036" cy="265"/>
                <a:chOff x="3738" y="4370"/>
                <a:chExt cx="5676" cy="567"/>
              </a:xfrm>
            </p:grpSpPr>
            <p:grpSp>
              <p:nvGrpSpPr>
                <p:cNvPr id="1399" name="Group 43"/>
                <p:cNvGrpSpPr>
                  <a:grpSpLocks/>
                </p:cNvGrpSpPr>
                <p:nvPr/>
              </p:nvGrpSpPr>
              <p:grpSpPr bwMode="auto">
                <a:xfrm>
                  <a:off x="3738" y="4370"/>
                  <a:ext cx="2778" cy="567"/>
                  <a:chOff x="4294" y="4370"/>
                  <a:chExt cx="4065" cy="806"/>
                </a:xfrm>
              </p:grpSpPr>
              <p:pic>
                <p:nvPicPr>
                  <p:cNvPr id="1406" name="Picture 44" descr="1snt"/>
                  <p:cNvPicPr>
                    <a:picLocks noChangeAspect="1" noChangeArrowheads="1"/>
                  </p:cNvPicPr>
                  <p:nvPr/>
                </p:nvPicPr>
                <p:blipFill>
                  <a:blip r:embed="rId3" cstate="screen"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4294" y="4370"/>
                    <a:ext cx="813" cy="806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  <p:pic>
                <p:nvPicPr>
                  <p:cNvPr id="1407" name="Picture 45" descr="1snt"/>
                  <p:cNvPicPr>
                    <a:picLocks noChangeAspect="1" noChangeArrowheads="1"/>
                  </p:cNvPicPr>
                  <p:nvPr/>
                </p:nvPicPr>
                <p:blipFill>
                  <a:blip r:embed="rId3" cstate="screen"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5107" y="4370"/>
                    <a:ext cx="813" cy="806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  <p:pic>
                <p:nvPicPr>
                  <p:cNvPr id="1408" name="Picture 46" descr="1snt"/>
                  <p:cNvPicPr>
                    <a:picLocks noChangeAspect="1" noChangeArrowheads="1"/>
                  </p:cNvPicPr>
                  <p:nvPr/>
                </p:nvPicPr>
                <p:blipFill>
                  <a:blip r:embed="rId3" cstate="screen"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5920" y="4370"/>
                    <a:ext cx="813" cy="806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  <p:pic>
                <p:nvPicPr>
                  <p:cNvPr id="1409" name="Picture 47" descr="1snt"/>
                  <p:cNvPicPr>
                    <a:picLocks noChangeAspect="1" noChangeArrowheads="1"/>
                  </p:cNvPicPr>
                  <p:nvPr/>
                </p:nvPicPr>
                <p:blipFill>
                  <a:blip r:embed="rId3" cstate="screen"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6733" y="4370"/>
                    <a:ext cx="813" cy="806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  <p:pic>
                <p:nvPicPr>
                  <p:cNvPr id="1410" name="Picture 48" descr="1snt"/>
                  <p:cNvPicPr>
                    <a:picLocks noChangeAspect="1" noChangeArrowheads="1"/>
                  </p:cNvPicPr>
                  <p:nvPr/>
                </p:nvPicPr>
                <p:blipFill>
                  <a:blip r:embed="rId3" cstate="screen"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7546" y="4370"/>
                    <a:ext cx="813" cy="806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</p:grpSp>
            <p:grpSp>
              <p:nvGrpSpPr>
                <p:cNvPr id="1400" name="Group 49"/>
                <p:cNvGrpSpPr>
                  <a:grpSpLocks/>
                </p:cNvGrpSpPr>
                <p:nvPr/>
              </p:nvGrpSpPr>
              <p:grpSpPr bwMode="auto">
                <a:xfrm>
                  <a:off x="6636" y="4370"/>
                  <a:ext cx="2778" cy="567"/>
                  <a:chOff x="4294" y="4370"/>
                  <a:chExt cx="4065" cy="806"/>
                </a:xfrm>
              </p:grpSpPr>
              <p:pic>
                <p:nvPicPr>
                  <p:cNvPr id="1401" name="Picture 50" descr="1snt"/>
                  <p:cNvPicPr>
                    <a:picLocks noChangeAspect="1" noChangeArrowheads="1"/>
                  </p:cNvPicPr>
                  <p:nvPr/>
                </p:nvPicPr>
                <p:blipFill>
                  <a:blip r:embed="rId3" cstate="screen"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4294" y="4370"/>
                    <a:ext cx="813" cy="806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  <p:pic>
                <p:nvPicPr>
                  <p:cNvPr id="1402" name="Picture 51" descr="1snt"/>
                  <p:cNvPicPr>
                    <a:picLocks noChangeAspect="1" noChangeArrowheads="1"/>
                  </p:cNvPicPr>
                  <p:nvPr/>
                </p:nvPicPr>
                <p:blipFill>
                  <a:blip r:embed="rId3" cstate="screen"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5107" y="4370"/>
                    <a:ext cx="813" cy="806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  <p:pic>
                <p:nvPicPr>
                  <p:cNvPr id="1403" name="Picture 52" descr="1snt"/>
                  <p:cNvPicPr>
                    <a:picLocks noChangeAspect="1" noChangeArrowheads="1"/>
                  </p:cNvPicPr>
                  <p:nvPr/>
                </p:nvPicPr>
                <p:blipFill>
                  <a:blip r:embed="rId3" cstate="screen"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5920" y="4370"/>
                    <a:ext cx="813" cy="806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  <p:pic>
                <p:nvPicPr>
                  <p:cNvPr id="1404" name="Picture 53" descr="1snt"/>
                  <p:cNvPicPr>
                    <a:picLocks noChangeAspect="1" noChangeArrowheads="1"/>
                  </p:cNvPicPr>
                  <p:nvPr/>
                </p:nvPicPr>
                <p:blipFill>
                  <a:blip r:embed="rId3" cstate="screen"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6733" y="4370"/>
                    <a:ext cx="813" cy="806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  <p:pic>
                <p:nvPicPr>
                  <p:cNvPr id="1405" name="Picture 54" descr="1snt"/>
                  <p:cNvPicPr>
                    <a:picLocks noChangeAspect="1" noChangeArrowheads="1"/>
                  </p:cNvPicPr>
                  <p:nvPr/>
                </p:nvPicPr>
                <p:blipFill>
                  <a:blip r:embed="rId3" cstate="screen"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7546" y="4370"/>
                    <a:ext cx="813" cy="806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</p:grpSp>
          </p:grpSp>
          <p:grpSp>
            <p:nvGrpSpPr>
              <p:cNvPr id="1321" name="Group 55"/>
              <p:cNvGrpSpPr>
                <a:grpSpLocks/>
              </p:cNvGrpSpPr>
              <p:nvPr/>
            </p:nvGrpSpPr>
            <p:grpSpPr bwMode="auto">
              <a:xfrm>
                <a:off x="2850" y="9940"/>
                <a:ext cx="3035" cy="263"/>
                <a:chOff x="3738" y="4370"/>
                <a:chExt cx="5676" cy="567"/>
              </a:xfrm>
            </p:grpSpPr>
            <p:grpSp>
              <p:nvGrpSpPr>
                <p:cNvPr id="1387" name="Group 56"/>
                <p:cNvGrpSpPr>
                  <a:grpSpLocks/>
                </p:cNvGrpSpPr>
                <p:nvPr/>
              </p:nvGrpSpPr>
              <p:grpSpPr bwMode="auto">
                <a:xfrm>
                  <a:off x="3738" y="4370"/>
                  <a:ext cx="2778" cy="567"/>
                  <a:chOff x="4294" y="4370"/>
                  <a:chExt cx="4065" cy="806"/>
                </a:xfrm>
              </p:grpSpPr>
              <p:pic>
                <p:nvPicPr>
                  <p:cNvPr id="1394" name="Picture 57" descr="1snt"/>
                  <p:cNvPicPr>
                    <a:picLocks noChangeAspect="1" noChangeArrowheads="1"/>
                  </p:cNvPicPr>
                  <p:nvPr/>
                </p:nvPicPr>
                <p:blipFill>
                  <a:blip r:embed="rId3" cstate="screen"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4294" y="4370"/>
                    <a:ext cx="813" cy="806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  <p:pic>
                <p:nvPicPr>
                  <p:cNvPr id="1395" name="Picture 58" descr="1snt"/>
                  <p:cNvPicPr>
                    <a:picLocks noChangeAspect="1" noChangeArrowheads="1"/>
                  </p:cNvPicPr>
                  <p:nvPr/>
                </p:nvPicPr>
                <p:blipFill>
                  <a:blip r:embed="rId3" cstate="screen"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5107" y="4370"/>
                    <a:ext cx="813" cy="806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  <p:pic>
                <p:nvPicPr>
                  <p:cNvPr id="1396" name="Picture 59" descr="1snt"/>
                  <p:cNvPicPr>
                    <a:picLocks noChangeAspect="1" noChangeArrowheads="1"/>
                  </p:cNvPicPr>
                  <p:nvPr/>
                </p:nvPicPr>
                <p:blipFill>
                  <a:blip r:embed="rId3" cstate="screen"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5920" y="4370"/>
                    <a:ext cx="813" cy="806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  <p:pic>
                <p:nvPicPr>
                  <p:cNvPr id="1397" name="Picture 60" descr="1snt"/>
                  <p:cNvPicPr>
                    <a:picLocks noChangeAspect="1" noChangeArrowheads="1"/>
                  </p:cNvPicPr>
                  <p:nvPr/>
                </p:nvPicPr>
                <p:blipFill>
                  <a:blip r:embed="rId3" cstate="screen"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6733" y="4370"/>
                    <a:ext cx="813" cy="806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  <p:pic>
                <p:nvPicPr>
                  <p:cNvPr id="1398" name="Picture 61" descr="1snt"/>
                  <p:cNvPicPr>
                    <a:picLocks noChangeAspect="1" noChangeArrowheads="1"/>
                  </p:cNvPicPr>
                  <p:nvPr/>
                </p:nvPicPr>
                <p:blipFill>
                  <a:blip r:embed="rId3" cstate="screen"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7546" y="4370"/>
                    <a:ext cx="813" cy="806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</p:grpSp>
            <p:grpSp>
              <p:nvGrpSpPr>
                <p:cNvPr id="1388" name="Group 62"/>
                <p:cNvGrpSpPr>
                  <a:grpSpLocks/>
                </p:cNvGrpSpPr>
                <p:nvPr/>
              </p:nvGrpSpPr>
              <p:grpSpPr bwMode="auto">
                <a:xfrm>
                  <a:off x="6636" y="4370"/>
                  <a:ext cx="2778" cy="567"/>
                  <a:chOff x="4294" y="4370"/>
                  <a:chExt cx="4065" cy="806"/>
                </a:xfrm>
              </p:grpSpPr>
              <p:pic>
                <p:nvPicPr>
                  <p:cNvPr id="1389" name="Picture 63" descr="1snt"/>
                  <p:cNvPicPr>
                    <a:picLocks noChangeAspect="1" noChangeArrowheads="1"/>
                  </p:cNvPicPr>
                  <p:nvPr/>
                </p:nvPicPr>
                <p:blipFill>
                  <a:blip r:embed="rId3" cstate="screen"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4294" y="4370"/>
                    <a:ext cx="813" cy="806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  <p:pic>
                <p:nvPicPr>
                  <p:cNvPr id="1390" name="Picture 64" descr="1snt"/>
                  <p:cNvPicPr>
                    <a:picLocks noChangeAspect="1" noChangeArrowheads="1"/>
                  </p:cNvPicPr>
                  <p:nvPr/>
                </p:nvPicPr>
                <p:blipFill>
                  <a:blip r:embed="rId3" cstate="screen"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5107" y="4370"/>
                    <a:ext cx="813" cy="806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  <p:pic>
                <p:nvPicPr>
                  <p:cNvPr id="1391" name="Picture 65" descr="1snt"/>
                  <p:cNvPicPr>
                    <a:picLocks noChangeAspect="1" noChangeArrowheads="1"/>
                  </p:cNvPicPr>
                  <p:nvPr/>
                </p:nvPicPr>
                <p:blipFill>
                  <a:blip r:embed="rId3" cstate="screen"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5920" y="4370"/>
                    <a:ext cx="813" cy="806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  <p:pic>
                <p:nvPicPr>
                  <p:cNvPr id="1392" name="Picture 66" descr="1snt"/>
                  <p:cNvPicPr>
                    <a:picLocks noChangeAspect="1" noChangeArrowheads="1"/>
                  </p:cNvPicPr>
                  <p:nvPr/>
                </p:nvPicPr>
                <p:blipFill>
                  <a:blip r:embed="rId3" cstate="screen"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6733" y="4370"/>
                    <a:ext cx="813" cy="806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  <p:pic>
                <p:nvPicPr>
                  <p:cNvPr id="1393" name="Picture 67" descr="1snt"/>
                  <p:cNvPicPr>
                    <a:picLocks noChangeAspect="1" noChangeArrowheads="1"/>
                  </p:cNvPicPr>
                  <p:nvPr/>
                </p:nvPicPr>
                <p:blipFill>
                  <a:blip r:embed="rId3" cstate="screen"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7546" y="4370"/>
                    <a:ext cx="813" cy="806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</p:grpSp>
          </p:grpSp>
          <p:grpSp>
            <p:nvGrpSpPr>
              <p:cNvPr id="1322" name="Group 68"/>
              <p:cNvGrpSpPr>
                <a:grpSpLocks/>
              </p:cNvGrpSpPr>
              <p:nvPr/>
            </p:nvGrpSpPr>
            <p:grpSpPr bwMode="auto">
              <a:xfrm>
                <a:off x="2825" y="10301"/>
                <a:ext cx="3035" cy="264"/>
                <a:chOff x="3738" y="4370"/>
                <a:chExt cx="5676" cy="567"/>
              </a:xfrm>
            </p:grpSpPr>
            <p:grpSp>
              <p:nvGrpSpPr>
                <p:cNvPr id="1375" name="Group 69"/>
                <p:cNvGrpSpPr>
                  <a:grpSpLocks/>
                </p:cNvGrpSpPr>
                <p:nvPr/>
              </p:nvGrpSpPr>
              <p:grpSpPr bwMode="auto">
                <a:xfrm>
                  <a:off x="3738" y="4370"/>
                  <a:ext cx="2778" cy="567"/>
                  <a:chOff x="4294" y="4370"/>
                  <a:chExt cx="4065" cy="806"/>
                </a:xfrm>
              </p:grpSpPr>
              <p:pic>
                <p:nvPicPr>
                  <p:cNvPr id="1382" name="Picture 70" descr="1snt"/>
                  <p:cNvPicPr>
                    <a:picLocks noChangeAspect="1" noChangeArrowheads="1"/>
                  </p:cNvPicPr>
                  <p:nvPr/>
                </p:nvPicPr>
                <p:blipFill>
                  <a:blip r:embed="rId3" cstate="screen"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4294" y="4370"/>
                    <a:ext cx="813" cy="806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  <p:pic>
                <p:nvPicPr>
                  <p:cNvPr id="1383" name="Picture 71" descr="1snt"/>
                  <p:cNvPicPr>
                    <a:picLocks noChangeAspect="1" noChangeArrowheads="1"/>
                  </p:cNvPicPr>
                  <p:nvPr/>
                </p:nvPicPr>
                <p:blipFill>
                  <a:blip r:embed="rId3" cstate="screen"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5107" y="4370"/>
                    <a:ext cx="813" cy="806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  <p:pic>
                <p:nvPicPr>
                  <p:cNvPr id="1384" name="Picture 72" descr="1snt"/>
                  <p:cNvPicPr>
                    <a:picLocks noChangeAspect="1" noChangeArrowheads="1"/>
                  </p:cNvPicPr>
                  <p:nvPr/>
                </p:nvPicPr>
                <p:blipFill>
                  <a:blip r:embed="rId3" cstate="screen"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5920" y="4370"/>
                    <a:ext cx="813" cy="806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  <p:pic>
                <p:nvPicPr>
                  <p:cNvPr id="1385" name="Picture 73" descr="1snt"/>
                  <p:cNvPicPr>
                    <a:picLocks noChangeAspect="1" noChangeArrowheads="1"/>
                  </p:cNvPicPr>
                  <p:nvPr/>
                </p:nvPicPr>
                <p:blipFill>
                  <a:blip r:embed="rId3" cstate="screen"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6733" y="4370"/>
                    <a:ext cx="813" cy="806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  <p:pic>
                <p:nvPicPr>
                  <p:cNvPr id="1386" name="Picture 74" descr="1snt"/>
                  <p:cNvPicPr>
                    <a:picLocks noChangeAspect="1" noChangeArrowheads="1"/>
                  </p:cNvPicPr>
                  <p:nvPr/>
                </p:nvPicPr>
                <p:blipFill>
                  <a:blip r:embed="rId3" cstate="screen"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7546" y="4370"/>
                    <a:ext cx="813" cy="806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</p:grpSp>
            <p:grpSp>
              <p:nvGrpSpPr>
                <p:cNvPr id="1376" name="Group 75"/>
                <p:cNvGrpSpPr>
                  <a:grpSpLocks/>
                </p:cNvGrpSpPr>
                <p:nvPr/>
              </p:nvGrpSpPr>
              <p:grpSpPr bwMode="auto">
                <a:xfrm>
                  <a:off x="6636" y="4370"/>
                  <a:ext cx="2778" cy="567"/>
                  <a:chOff x="4294" y="4370"/>
                  <a:chExt cx="4065" cy="806"/>
                </a:xfrm>
              </p:grpSpPr>
              <p:pic>
                <p:nvPicPr>
                  <p:cNvPr id="1377" name="Picture 76" descr="1snt"/>
                  <p:cNvPicPr>
                    <a:picLocks noChangeAspect="1" noChangeArrowheads="1"/>
                  </p:cNvPicPr>
                  <p:nvPr/>
                </p:nvPicPr>
                <p:blipFill>
                  <a:blip r:embed="rId3" cstate="screen"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4294" y="4370"/>
                    <a:ext cx="813" cy="806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  <p:pic>
                <p:nvPicPr>
                  <p:cNvPr id="1378" name="Picture 77" descr="1snt"/>
                  <p:cNvPicPr>
                    <a:picLocks noChangeAspect="1" noChangeArrowheads="1"/>
                  </p:cNvPicPr>
                  <p:nvPr/>
                </p:nvPicPr>
                <p:blipFill>
                  <a:blip r:embed="rId3" cstate="screen"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5107" y="4370"/>
                    <a:ext cx="813" cy="806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  <p:pic>
                <p:nvPicPr>
                  <p:cNvPr id="1379" name="Picture 78" descr="1snt"/>
                  <p:cNvPicPr>
                    <a:picLocks noChangeAspect="1" noChangeArrowheads="1"/>
                  </p:cNvPicPr>
                  <p:nvPr/>
                </p:nvPicPr>
                <p:blipFill>
                  <a:blip r:embed="rId3" cstate="screen"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5920" y="4370"/>
                    <a:ext cx="813" cy="806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  <p:pic>
                <p:nvPicPr>
                  <p:cNvPr id="1380" name="Picture 79" descr="1snt"/>
                  <p:cNvPicPr>
                    <a:picLocks noChangeAspect="1" noChangeArrowheads="1"/>
                  </p:cNvPicPr>
                  <p:nvPr/>
                </p:nvPicPr>
                <p:blipFill>
                  <a:blip r:embed="rId3" cstate="screen"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6733" y="4370"/>
                    <a:ext cx="813" cy="806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  <p:pic>
                <p:nvPicPr>
                  <p:cNvPr id="1381" name="Picture 80" descr="1snt"/>
                  <p:cNvPicPr>
                    <a:picLocks noChangeAspect="1" noChangeArrowheads="1"/>
                  </p:cNvPicPr>
                  <p:nvPr/>
                </p:nvPicPr>
                <p:blipFill>
                  <a:blip r:embed="rId3" cstate="screen"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7546" y="4370"/>
                    <a:ext cx="813" cy="806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</p:grpSp>
          </p:grpSp>
          <p:grpSp>
            <p:nvGrpSpPr>
              <p:cNvPr id="1323" name="Group 81"/>
              <p:cNvGrpSpPr>
                <a:grpSpLocks/>
              </p:cNvGrpSpPr>
              <p:nvPr/>
            </p:nvGrpSpPr>
            <p:grpSpPr bwMode="auto">
              <a:xfrm>
                <a:off x="2842" y="10565"/>
                <a:ext cx="3035" cy="264"/>
                <a:chOff x="3738" y="4370"/>
                <a:chExt cx="5676" cy="567"/>
              </a:xfrm>
            </p:grpSpPr>
            <p:grpSp>
              <p:nvGrpSpPr>
                <p:cNvPr id="1363" name="Group 82"/>
                <p:cNvGrpSpPr>
                  <a:grpSpLocks/>
                </p:cNvGrpSpPr>
                <p:nvPr/>
              </p:nvGrpSpPr>
              <p:grpSpPr bwMode="auto">
                <a:xfrm>
                  <a:off x="3738" y="4370"/>
                  <a:ext cx="2778" cy="567"/>
                  <a:chOff x="4294" y="4370"/>
                  <a:chExt cx="4065" cy="806"/>
                </a:xfrm>
              </p:grpSpPr>
              <p:pic>
                <p:nvPicPr>
                  <p:cNvPr id="1370" name="Picture 83" descr="1snt"/>
                  <p:cNvPicPr>
                    <a:picLocks noChangeAspect="1" noChangeArrowheads="1"/>
                  </p:cNvPicPr>
                  <p:nvPr/>
                </p:nvPicPr>
                <p:blipFill>
                  <a:blip r:embed="rId3" cstate="screen"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4294" y="4370"/>
                    <a:ext cx="813" cy="806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  <p:pic>
                <p:nvPicPr>
                  <p:cNvPr id="1371" name="Picture 84" descr="1snt"/>
                  <p:cNvPicPr>
                    <a:picLocks noChangeAspect="1" noChangeArrowheads="1"/>
                  </p:cNvPicPr>
                  <p:nvPr/>
                </p:nvPicPr>
                <p:blipFill>
                  <a:blip r:embed="rId3" cstate="screen"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5107" y="4370"/>
                    <a:ext cx="813" cy="806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  <p:pic>
                <p:nvPicPr>
                  <p:cNvPr id="1372" name="Picture 85" descr="1snt"/>
                  <p:cNvPicPr>
                    <a:picLocks noChangeAspect="1" noChangeArrowheads="1"/>
                  </p:cNvPicPr>
                  <p:nvPr/>
                </p:nvPicPr>
                <p:blipFill>
                  <a:blip r:embed="rId3" cstate="screen"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5920" y="4370"/>
                    <a:ext cx="813" cy="806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  <p:pic>
                <p:nvPicPr>
                  <p:cNvPr id="1373" name="Picture 86" descr="1snt"/>
                  <p:cNvPicPr>
                    <a:picLocks noChangeAspect="1" noChangeArrowheads="1"/>
                  </p:cNvPicPr>
                  <p:nvPr/>
                </p:nvPicPr>
                <p:blipFill>
                  <a:blip r:embed="rId3" cstate="screen"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6733" y="4370"/>
                    <a:ext cx="813" cy="806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  <p:pic>
                <p:nvPicPr>
                  <p:cNvPr id="1374" name="Picture 87" descr="1snt"/>
                  <p:cNvPicPr>
                    <a:picLocks noChangeAspect="1" noChangeArrowheads="1"/>
                  </p:cNvPicPr>
                  <p:nvPr/>
                </p:nvPicPr>
                <p:blipFill>
                  <a:blip r:embed="rId3" cstate="screen"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7546" y="4370"/>
                    <a:ext cx="813" cy="806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</p:grpSp>
            <p:grpSp>
              <p:nvGrpSpPr>
                <p:cNvPr id="1364" name="Group 88"/>
                <p:cNvGrpSpPr>
                  <a:grpSpLocks/>
                </p:cNvGrpSpPr>
                <p:nvPr/>
              </p:nvGrpSpPr>
              <p:grpSpPr bwMode="auto">
                <a:xfrm>
                  <a:off x="6636" y="4370"/>
                  <a:ext cx="2778" cy="567"/>
                  <a:chOff x="4294" y="4370"/>
                  <a:chExt cx="4065" cy="806"/>
                </a:xfrm>
              </p:grpSpPr>
              <p:pic>
                <p:nvPicPr>
                  <p:cNvPr id="1365" name="Picture 89" descr="1snt"/>
                  <p:cNvPicPr>
                    <a:picLocks noChangeAspect="1" noChangeArrowheads="1"/>
                  </p:cNvPicPr>
                  <p:nvPr/>
                </p:nvPicPr>
                <p:blipFill>
                  <a:blip r:embed="rId3" cstate="screen"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4294" y="4370"/>
                    <a:ext cx="813" cy="806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  <p:pic>
                <p:nvPicPr>
                  <p:cNvPr id="1366" name="Picture 90" descr="1snt"/>
                  <p:cNvPicPr>
                    <a:picLocks noChangeAspect="1" noChangeArrowheads="1"/>
                  </p:cNvPicPr>
                  <p:nvPr/>
                </p:nvPicPr>
                <p:blipFill>
                  <a:blip r:embed="rId3" cstate="screen"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5107" y="4370"/>
                    <a:ext cx="813" cy="806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  <p:pic>
                <p:nvPicPr>
                  <p:cNvPr id="1367" name="Picture 91" descr="1snt"/>
                  <p:cNvPicPr>
                    <a:picLocks noChangeAspect="1" noChangeArrowheads="1"/>
                  </p:cNvPicPr>
                  <p:nvPr/>
                </p:nvPicPr>
                <p:blipFill>
                  <a:blip r:embed="rId3" cstate="screen"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5920" y="4370"/>
                    <a:ext cx="813" cy="806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  <p:pic>
                <p:nvPicPr>
                  <p:cNvPr id="1368" name="Picture 92" descr="1snt"/>
                  <p:cNvPicPr>
                    <a:picLocks noChangeAspect="1" noChangeArrowheads="1"/>
                  </p:cNvPicPr>
                  <p:nvPr/>
                </p:nvPicPr>
                <p:blipFill>
                  <a:blip r:embed="rId3" cstate="screen"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6733" y="4370"/>
                    <a:ext cx="813" cy="806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  <p:pic>
                <p:nvPicPr>
                  <p:cNvPr id="1369" name="Picture 93" descr="1snt"/>
                  <p:cNvPicPr>
                    <a:picLocks noChangeAspect="1" noChangeArrowheads="1"/>
                  </p:cNvPicPr>
                  <p:nvPr/>
                </p:nvPicPr>
                <p:blipFill>
                  <a:blip r:embed="rId3" cstate="screen"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7546" y="4370"/>
                    <a:ext cx="813" cy="806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</p:grpSp>
          </p:grpSp>
          <p:grpSp>
            <p:nvGrpSpPr>
              <p:cNvPr id="1324" name="Group 94"/>
              <p:cNvGrpSpPr>
                <a:grpSpLocks/>
              </p:cNvGrpSpPr>
              <p:nvPr/>
            </p:nvGrpSpPr>
            <p:grpSpPr bwMode="auto">
              <a:xfrm>
                <a:off x="2842" y="10829"/>
                <a:ext cx="3035" cy="264"/>
                <a:chOff x="3738" y="4370"/>
                <a:chExt cx="5676" cy="567"/>
              </a:xfrm>
            </p:grpSpPr>
            <p:grpSp>
              <p:nvGrpSpPr>
                <p:cNvPr id="1351" name="Group 95"/>
                <p:cNvGrpSpPr>
                  <a:grpSpLocks/>
                </p:cNvGrpSpPr>
                <p:nvPr/>
              </p:nvGrpSpPr>
              <p:grpSpPr bwMode="auto">
                <a:xfrm>
                  <a:off x="3738" y="4370"/>
                  <a:ext cx="2778" cy="567"/>
                  <a:chOff x="4294" y="4370"/>
                  <a:chExt cx="4065" cy="806"/>
                </a:xfrm>
              </p:grpSpPr>
              <p:pic>
                <p:nvPicPr>
                  <p:cNvPr id="1358" name="Picture 96" descr="1snt"/>
                  <p:cNvPicPr>
                    <a:picLocks noChangeAspect="1" noChangeArrowheads="1"/>
                  </p:cNvPicPr>
                  <p:nvPr/>
                </p:nvPicPr>
                <p:blipFill>
                  <a:blip r:embed="rId3" cstate="screen"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4294" y="4370"/>
                    <a:ext cx="813" cy="806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  <p:pic>
                <p:nvPicPr>
                  <p:cNvPr id="1359" name="Picture 97" descr="1snt"/>
                  <p:cNvPicPr>
                    <a:picLocks noChangeAspect="1" noChangeArrowheads="1"/>
                  </p:cNvPicPr>
                  <p:nvPr/>
                </p:nvPicPr>
                <p:blipFill>
                  <a:blip r:embed="rId3" cstate="screen"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5107" y="4370"/>
                    <a:ext cx="813" cy="806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  <p:pic>
                <p:nvPicPr>
                  <p:cNvPr id="1360" name="Picture 98" descr="1snt"/>
                  <p:cNvPicPr>
                    <a:picLocks noChangeAspect="1" noChangeArrowheads="1"/>
                  </p:cNvPicPr>
                  <p:nvPr/>
                </p:nvPicPr>
                <p:blipFill>
                  <a:blip r:embed="rId3" cstate="screen"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5920" y="4370"/>
                    <a:ext cx="813" cy="806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  <p:pic>
                <p:nvPicPr>
                  <p:cNvPr id="1361" name="Picture 99" descr="1snt"/>
                  <p:cNvPicPr>
                    <a:picLocks noChangeAspect="1" noChangeArrowheads="1"/>
                  </p:cNvPicPr>
                  <p:nvPr/>
                </p:nvPicPr>
                <p:blipFill>
                  <a:blip r:embed="rId3" cstate="screen"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6733" y="4370"/>
                    <a:ext cx="813" cy="806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  <p:pic>
                <p:nvPicPr>
                  <p:cNvPr id="1362" name="Picture 100" descr="1snt"/>
                  <p:cNvPicPr>
                    <a:picLocks noChangeAspect="1" noChangeArrowheads="1"/>
                  </p:cNvPicPr>
                  <p:nvPr/>
                </p:nvPicPr>
                <p:blipFill>
                  <a:blip r:embed="rId3" cstate="screen"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7546" y="4370"/>
                    <a:ext cx="813" cy="806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</p:grpSp>
            <p:grpSp>
              <p:nvGrpSpPr>
                <p:cNvPr id="1352" name="Group 101"/>
                <p:cNvGrpSpPr>
                  <a:grpSpLocks/>
                </p:cNvGrpSpPr>
                <p:nvPr/>
              </p:nvGrpSpPr>
              <p:grpSpPr bwMode="auto">
                <a:xfrm>
                  <a:off x="6636" y="4370"/>
                  <a:ext cx="2778" cy="567"/>
                  <a:chOff x="4294" y="4370"/>
                  <a:chExt cx="4065" cy="806"/>
                </a:xfrm>
              </p:grpSpPr>
              <p:pic>
                <p:nvPicPr>
                  <p:cNvPr id="1353" name="Picture 102" descr="1snt"/>
                  <p:cNvPicPr>
                    <a:picLocks noChangeAspect="1" noChangeArrowheads="1"/>
                  </p:cNvPicPr>
                  <p:nvPr/>
                </p:nvPicPr>
                <p:blipFill>
                  <a:blip r:embed="rId3" cstate="screen"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4294" y="4370"/>
                    <a:ext cx="813" cy="806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  <p:pic>
                <p:nvPicPr>
                  <p:cNvPr id="1354" name="Picture 103" descr="1snt"/>
                  <p:cNvPicPr>
                    <a:picLocks noChangeAspect="1" noChangeArrowheads="1"/>
                  </p:cNvPicPr>
                  <p:nvPr/>
                </p:nvPicPr>
                <p:blipFill>
                  <a:blip r:embed="rId3" cstate="screen"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5107" y="4370"/>
                    <a:ext cx="813" cy="806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  <p:pic>
                <p:nvPicPr>
                  <p:cNvPr id="1355" name="Picture 104" descr="1snt"/>
                  <p:cNvPicPr>
                    <a:picLocks noChangeAspect="1" noChangeArrowheads="1"/>
                  </p:cNvPicPr>
                  <p:nvPr/>
                </p:nvPicPr>
                <p:blipFill>
                  <a:blip r:embed="rId3" cstate="screen"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5920" y="4370"/>
                    <a:ext cx="813" cy="806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  <p:pic>
                <p:nvPicPr>
                  <p:cNvPr id="1356" name="Picture 105" descr="1snt"/>
                  <p:cNvPicPr>
                    <a:picLocks noChangeAspect="1" noChangeArrowheads="1"/>
                  </p:cNvPicPr>
                  <p:nvPr/>
                </p:nvPicPr>
                <p:blipFill>
                  <a:blip r:embed="rId3" cstate="screen"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6733" y="4370"/>
                    <a:ext cx="813" cy="806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  <p:pic>
                <p:nvPicPr>
                  <p:cNvPr id="1357" name="Picture 106" descr="1snt"/>
                  <p:cNvPicPr>
                    <a:picLocks noChangeAspect="1" noChangeArrowheads="1"/>
                  </p:cNvPicPr>
                  <p:nvPr/>
                </p:nvPicPr>
                <p:blipFill>
                  <a:blip r:embed="rId3" cstate="screen"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7546" y="4370"/>
                    <a:ext cx="813" cy="806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</p:grpSp>
          </p:grpSp>
          <p:grpSp>
            <p:nvGrpSpPr>
              <p:cNvPr id="1325" name="Group 107"/>
              <p:cNvGrpSpPr>
                <a:grpSpLocks/>
              </p:cNvGrpSpPr>
              <p:nvPr/>
            </p:nvGrpSpPr>
            <p:grpSpPr bwMode="auto">
              <a:xfrm>
                <a:off x="2825" y="11093"/>
                <a:ext cx="3035" cy="265"/>
                <a:chOff x="3738" y="4370"/>
                <a:chExt cx="5676" cy="567"/>
              </a:xfrm>
            </p:grpSpPr>
            <p:grpSp>
              <p:nvGrpSpPr>
                <p:cNvPr id="1339" name="Group 108"/>
                <p:cNvGrpSpPr>
                  <a:grpSpLocks/>
                </p:cNvGrpSpPr>
                <p:nvPr/>
              </p:nvGrpSpPr>
              <p:grpSpPr bwMode="auto">
                <a:xfrm>
                  <a:off x="3738" y="4370"/>
                  <a:ext cx="2778" cy="567"/>
                  <a:chOff x="4294" y="4370"/>
                  <a:chExt cx="4065" cy="806"/>
                </a:xfrm>
              </p:grpSpPr>
              <p:pic>
                <p:nvPicPr>
                  <p:cNvPr id="1346" name="Picture 109" descr="1snt"/>
                  <p:cNvPicPr>
                    <a:picLocks noChangeAspect="1" noChangeArrowheads="1"/>
                  </p:cNvPicPr>
                  <p:nvPr/>
                </p:nvPicPr>
                <p:blipFill>
                  <a:blip r:embed="rId3" cstate="screen"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4294" y="4370"/>
                    <a:ext cx="813" cy="806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  <p:pic>
                <p:nvPicPr>
                  <p:cNvPr id="1347" name="Picture 110" descr="1snt"/>
                  <p:cNvPicPr>
                    <a:picLocks noChangeAspect="1" noChangeArrowheads="1"/>
                  </p:cNvPicPr>
                  <p:nvPr/>
                </p:nvPicPr>
                <p:blipFill>
                  <a:blip r:embed="rId3" cstate="screen"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5107" y="4370"/>
                    <a:ext cx="813" cy="806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  <p:pic>
                <p:nvPicPr>
                  <p:cNvPr id="1348" name="Picture 111" descr="1snt"/>
                  <p:cNvPicPr>
                    <a:picLocks noChangeAspect="1" noChangeArrowheads="1"/>
                  </p:cNvPicPr>
                  <p:nvPr/>
                </p:nvPicPr>
                <p:blipFill>
                  <a:blip r:embed="rId3" cstate="screen"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5920" y="4370"/>
                    <a:ext cx="813" cy="806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  <p:pic>
                <p:nvPicPr>
                  <p:cNvPr id="1349" name="Picture 112" descr="1snt"/>
                  <p:cNvPicPr>
                    <a:picLocks noChangeAspect="1" noChangeArrowheads="1"/>
                  </p:cNvPicPr>
                  <p:nvPr/>
                </p:nvPicPr>
                <p:blipFill>
                  <a:blip r:embed="rId3" cstate="screen"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6733" y="4370"/>
                    <a:ext cx="813" cy="806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  <p:pic>
                <p:nvPicPr>
                  <p:cNvPr id="1350" name="Picture 113" descr="1snt"/>
                  <p:cNvPicPr>
                    <a:picLocks noChangeAspect="1" noChangeArrowheads="1"/>
                  </p:cNvPicPr>
                  <p:nvPr/>
                </p:nvPicPr>
                <p:blipFill>
                  <a:blip r:embed="rId3" cstate="screen"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7546" y="4370"/>
                    <a:ext cx="813" cy="806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</p:grpSp>
            <p:grpSp>
              <p:nvGrpSpPr>
                <p:cNvPr id="1340" name="Group 114"/>
                <p:cNvGrpSpPr>
                  <a:grpSpLocks/>
                </p:cNvGrpSpPr>
                <p:nvPr/>
              </p:nvGrpSpPr>
              <p:grpSpPr bwMode="auto">
                <a:xfrm>
                  <a:off x="6636" y="4370"/>
                  <a:ext cx="2778" cy="567"/>
                  <a:chOff x="4294" y="4370"/>
                  <a:chExt cx="4065" cy="806"/>
                </a:xfrm>
              </p:grpSpPr>
              <p:pic>
                <p:nvPicPr>
                  <p:cNvPr id="1341" name="Picture 115" descr="1snt"/>
                  <p:cNvPicPr>
                    <a:picLocks noChangeAspect="1" noChangeArrowheads="1"/>
                  </p:cNvPicPr>
                  <p:nvPr/>
                </p:nvPicPr>
                <p:blipFill>
                  <a:blip r:embed="rId3" cstate="screen"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4294" y="4370"/>
                    <a:ext cx="813" cy="806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  <p:pic>
                <p:nvPicPr>
                  <p:cNvPr id="1342" name="Picture 116" descr="1snt"/>
                  <p:cNvPicPr>
                    <a:picLocks noChangeAspect="1" noChangeArrowheads="1"/>
                  </p:cNvPicPr>
                  <p:nvPr/>
                </p:nvPicPr>
                <p:blipFill>
                  <a:blip r:embed="rId3" cstate="screen"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5107" y="4370"/>
                    <a:ext cx="813" cy="806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  <p:pic>
                <p:nvPicPr>
                  <p:cNvPr id="1343" name="Picture 117" descr="1snt"/>
                  <p:cNvPicPr>
                    <a:picLocks noChangeAspect="1" noChangeArrowheads="1"/>
                  </p:cNvPicPr>
                  <p:nvPr/>
                </p:nvPicPr>
                <p:blipFill>
                  <a:blip r:embed="rId3" cstate="screen"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5920" y="4370"/>
                    <a:ext cx="813" cy="806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  <p:pic>
                <p:nvPicPr>
                  <p:cNvPr id="1344" name="Picture 118" descr="1snt"/>
                  <p:cNvPicPr>
                    <a:picLocks noChangeAspect="1" noChangeArrowheads="1"/>
                  </p:cNvPicPr>
                  <p:nvPr/>
                </p:nvPicPr>
                <p:blipFill>
                  <a:blip r:embed="rId3" cstate="screen"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6733" y="4370"/>
                    <a:ext cx="813" cy="806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  <p:pic>
                <p:nvPicPr>
                  <p:cNvPr id="1345" name="Picture 119" descr="1snt"/>
                  <p:cNvPicPr>
                    <a:picLocks noChangeAspect="1" noChangeArrowheads="1"/>
                  </p:cNvPicPr>
                  <p:nvPr/>
                </p:nvPicPr>
                <p:blipFill>
                  <a:blip r:embed="rId3" cstate="screen"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7546" y="4370"/>
                    <a:ext cx="813" cy="806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</p:grpSp>
          </p:grpSp>
          <p:grpSp>
            <p:nvGrpSpPr>
              <p:cNvPr id="1326" name="Group 120"/>
              <p:cNvGrpSpPr>
                <a:grpSpLocks/>
              </p:cNvGrpSpPr>
              <p:nvPr/>
            </p:nvGrpSpPr>
            <p:grpSpPr bwMode="auto">
              <a:xfrm>
                <a:off x="2842" y="11358"/>
                <a:ext cx="3035" cy="264"/>
                <a:chOff x="3738" y="4370"/>
                <a:chExt cx="5676" cy="567"/>
              </a:xfrm>
            </p:grpSpPr>
            <p:grpSp>
              <p:nvGrpSpPr>
                <p:cNvPr id="1327" name="Group 121"/>
                <p:cNvGrpSpPr>
                  <a:grpSpLocks/>
                </p:cNvGrpSpPr>
                <p:nvPr/>
              </p:nvGrpSpPr>
              <p:grpSpPr bwMode="auto">
                <a:xfrm>
                  <a:off x="3738" y="4370"/>
                  <a:ext cx="2778" cy="567"/>
                  <a:chOff x="4294" y="4370"/>
                  <a:chExt cx="4065" cy="806"/>
                </a:xfrm>
              </p:grpSpPr>
              <p:pic>
                <p:nvPicPr>
                  <p:cNvPr id="1334" name="Picture 122" descr="1snt"/>
                  <p:cNvPicPr>
                    <a:picLocks noChangeAspect="1" noChangeArrowheads="1"/>
                  </p:cNvPicPr>
                  <p:nvPr/>
                </p:nvPicPr>
                <p:blipFill>
                  <a:blip r:embed="rId3" cstate="screen"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4294" y="4370"/>
                    <a:ext cx="813" cy="806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  <p:pic>
                <p:nvPicPr>
                  <p:cNvPr id="1335" name="Picture 123" descr="1snt"/>
                  <p:cNvPicPr>
                    <a:picLocks noChangeAspect="1" noChangeArrowheads="1"/>
                  </p:cNvPicPr>
                  <p:nvPr/>
                </p:nvPicPr>
                <p:blipFill>
                  <a:blip r:embed="rId3" cstate="screen"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5107" y="4370"/>
                    <a:ext cx="813" cy="806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  <p:pic>
                <p:nvPicPr>
                  <p:cNvPr id="1336" name="Picture 124" descr="1snt"/>
                  <p:cNvPicPr>
                    <a:picLocks noChangeAspect="1" noChangeArrowheads="1"/>
                  </p:cNvPicPr>
                  <p:nvPr/>
                </p:nvPicPr>
                <p:blipFill>
                  <a:blip r:embed="rId3" cstate="screen"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5920" y="4370"/>
                    <a:ext cx="813" cy="806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  <p:pic>
                <p:nvPicPr>
                  <p:cNvPr id="1337" name="Picture 125" descr="1snt"/>
                  <p:cNvPicPr>
                    <a:picLocks noChangeAspect="1" noChangeArrowheads="1"/>
                  </p:cNvPicPr>
                  <p:nvPr/>
                </p:nvPicPr>
                <p:blipFill>
                  <a:blip r:embed="rId3" cstate="screen"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6733" y="4370"/>
                    <a:ext cx="813" cy="806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  <p:pic>
                <p:nvPicPr>
                  <p:cNvPr id="1338" name="Picture 126" descr="1snt"/>
                  <p:cNvPicPr>
                    <a:picLocks noChangeAspect="1" noChangeArrowheads="1"/>
                  </p:cNvPicPr>
                  <p:nvPr/>
                </p:nvPicPr>
                <p:blipFill>
                  <a:blip r:embed="rId3" cstate="screen"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7546" y="4370"/>
                    <a:ext cx="813" cy="806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</p:grpSp>
            <p:grpSp>
              <p:nvGrpSpPr>
                <p:cNvPr id="1328" name="Group 127"/>
                <p:cNvGrpSpPr>
                  <a:grpSpLocks/>
                </p:cNvGrpSpPr>
                <p:nvPr/>
              </p:nvGrpSpPr>
              <p:grpSpPr bwMode="auto">
                <a:xfrm>
                  <a:off x="6636" y="4370"/>
                  <a:ext cx="2778" cy="567"/>
                  <a:chOff x="4294" y="4370"/>
                  <a:chExt cx="4065" cy="806"/>
                </a:xfrm>
              </p:grpSpPr>
              <p:pic>
                <p:nvPicPr>
                  <p:cNvPr id="1329" name="Picture 128" descr="1snt"/>
                  <p:cNvPicPr>
                    <a:picLocks noChangeAspect="1" noChangeArrowheads="1"/>
                  </p:cNvPicPr>
                  <p:nvPr/>
                </p:nvPicPr>
                <p:blipFill>
                  <a:blip r:embed="rId3" cstate="screen"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4294" y="4370"/>
                    <a:ext cx="813" cy="806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  <p:pic>
                <p:nvPicPr>
                  <p:cNvPr id="1330" name="Picture 129" descr="1snt"/>
                  <p:cNvPicPr>
                    <a:picLocks noChangeAspect="1" noChangeArrowheads="1"/>
                  </p:cNvPicPr>
                  <p:nvPr/>
                </p:nvPicPr>
                <p:blipFill>
                  <a:blip r:embed="rId3" cstate="screen"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5107" y="4370"/>
                    <a:ext cx="813" cy="806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  <p:pic>
                <p:nvPicPr>
                  <p:cNvPr id="1331" name="Picture 130" descr="1snt"/>
                  <p:cNvPicPr>
                    <a:picLocks noChangeAspect="1" noChangeArrowheads="1"/>
                  </p:cNvPicPr>
                  <p:nvPr/>
                </p:nvPicPr>
                <p:blipFill>
                  <a:blip r:embed="rId3" cstate="screen"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5920" y="4370"/>
                    <a:ext cx="813" cy="806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  <p:pic>
                <p:nvPicPr>
                  <p:cNvPr id="1332" name="Picture 131" descr="1snt"/>
                  <p:cNvPicPr>
                    <a:picLocks noChangeAspect="1" noChangeArrowheads="1"/>
                  </p:cNvPicPr>
                  <p:nvPr/>
                </p:nvPicPr>
                <p:blipFill>
                  <a:blip r:embed="rId3" cstate="screen"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6733" y="4370"/>
                    <a:ext cx="813" cy="806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  <p:pic>
                <p:nvPicPr>
                  <p:cNvPr id="1333" name="Picture 132" descr="1snt"/>
                  <p:cNvPicPr>
                    <a:picLocks noChangeAspect="1" noChangeArrowheads="1"/>
                  </p:cNvPicPr>
                  <p:nvPr/>
                </p:nvPicPr>
                <p:blipFill>
                  <a:blip r:embed="rId3" cstate="screen"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7546" y="4370"/>
                    <a:ext cx="813" cy="806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</p:grpSp>
          </p:grpSp>
        </p:grpSp>
        <p:grpSp>
          <p:nvGrpSpPr>
            <p:cNvPr id="1447" name="Group 2"/>
            <p:cNvGrpSpPr>
              <a:grpSpLocks/>
            </p:cNvGrpSpPr>
            <p:nvPr/>
          </p:nvGrpSpPr>
          <p:grpSpPr bwMode="auto">
            <a:xfrm>
              <a:off x="3413701" y="3419079"/>
              <a:ext cx="1081891" cy="1027884"/>
              <a:chOff x="2825" y="8883"/>
              <a:chExt cx="3060" cy="2739"/>
            </a:xfrm>
          </p:grpSpPr>
          <p:grpSp>
            <p:nvGrpSpPr>
              <p:cNvPr id="1448" name="Group 3"/>
              <p:cNvGrpSpPr>
                <a:grpSpLocks/>
              </p:cNvGrpSpPr>
              <p:nvPr/>
            </p:nvGrpSpPr>
            <p:grpSpPr bwMode="auto">
              <a:xfrm>
                <a:off x="2833" y="8883"/>
                <a:ext cx="3036" cy="264"/>
                <a:chOff x="3738" y="4370"/>
                <a:chExt cx="5676" cy="567"/>
              </a:xfrm>
            </p:grpSpPr>
            <p:grpSp>
              <p:nvGrpSpPr>
                <p:cNvPr id="1566" name="Group 4"/>
                <p:cNvGrpSpPr>
                  <a:grpSpLocks/>
                </p:cNvGrpSpPr>
                <p:nvPr/>
              </p:nvGrpSpPr>
              <p:grpSpPr bwMode="auto">
                <a:xfrm>
                  <a:off x="3738" y="4370"/>
                  <a:ext cx="2778" cy="567"/>
                  <a:chOff x="4294" y="4370"/>
                  <a:chExt cx="4065" cy="806"/>
                </a:xfrm>
              </p:grpSpPr>
              <p:pic>
                <p:nvPicPr>
                  <p:cNvPr id="1573" name="Picture 5" descr="1snt"/>
                  <p:cNvPicPr>
                    <a:picLocks noChangeAspect="1" noChangeArrowheads="1"/>
                  </p:cNvPicPr>
                  <p:nvPr/>
                </p:nvPicPr>
                <p:blipFill>
                  <a:blip r:embed="rId3" cstate="screen"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4294" y="4370"/>
                    <a:ext cx="813" cy="806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  <p:pic>
                <p:nvPicPr>
                  <p:cNvPr id="1574" name="Picture 6" descr="1snt"/>
                  <p:cNvPicPr>
                    <a:picLocks noChangeAspect="1" noChangeArrowheads="1"/>
                  </p:cNvPicPr>
                  <p:nvPr/>
                </p:nvPicPr>
                <p:blipFill>
                  <a:blip r:embed="rId3" cstate="screen"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5107" y="4370"/>
                    <a:ext cx="813" cy="806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  <p:pic>
                <p:nvPicPr>
                  <p:cNvPr id="1575" name="Picture 7" descr="1snt"/>
                  <p:cNvPicPr>
                    <a:picLocks noChangeAspect="1" noChangeArrowheads="1"/>
                  </p:cNvPicPr>
                  <p:nvPr/>
                </p:nvPicPr>
                <p:blipFill>
                  <a:blip r:embed="rId3" cstate="screen"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5920" y="4370"/>
                    <a:ext cx="813" cy="806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  <p:pic>
                <p:nvPicPr>
                  <p:cNvPr id="1576" name="Picture 8" descr="1snt"/>
                  <p:cNvPicPr>
                    <a:picLocks noChangeAspect="1" noChangeArrowheads="1"/>
                  </p:cNvPicPr>
                  <p:nvPr/>
                </p:nvPicPr>
                <p:blipFill>
                  <a:blip r:embed="rId3" cstate="screen"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6733" y="4370"/>
                    <a:ext cx="813" cy="806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  <p:pic>
                <p:nvPicPr>
                  <p:cNvPr id="1577" name="Picture 9" descr="1snt"/>
                  <p:cNvPicPr>
                    <a:picLocks noChangeAspect="1" noChangeArrowheads="1"/>
                  </p:cNvPicPr>
                  <p:nvPr/>
                </p:nvPicPr>
                <p:blipFill>
                  <a:blip r:embed="rId3" cstate="screen"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7546" y="4370"/>
                    <a:ext cx="813" cy="806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</p:grpSp>
            <p:grpSp>
              <p:nvGrpSpPr>
                <p:cNvPr id="1567" name="Group 10"/>
                <p:cNvGrpSpPr>
                  <a:grpSpLocks/>
                </p:cNvGrpSpPr>
                <p:nvPr/>
              </p:nvGrpSpPr>
              <p:grpSpPr bwMode="auto">
                <a:xfrm>
                  <a:off x="6636" y="4370"/>
                  <a:ext cx="2778" cy="567"/>
                  <a:chOff x="4294" y="4370"/>
                  <a:chExt cx="4065" cy="806"/>
                </a:xfrm>
              </p:grpSpPr>
              <p:pic>
                <p:nvPicPr>
                  <p:cNvPr id="1568" name="Picture 11" descr="1snt"/>
                  <p:cNvPicPr>
                    <a:picLocks noChangeAspect="1" noChangeArrowheads="1"/>
                  </p:cNvPicPr>
                  <p:nvPr/>
                </p:nvPicPr>
                <p:blipFill>
                  <a:blip r:embed="rId3" cstate="screen"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4294" y="4370"/>
                    <a:ext cx="813" cy="806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  <p:pic>
                <p:nvPicPr>
                  <p:cNvPr id="1569" name="Picture 12" descr="1snt"/>
                  <p:cNvPicPr>
                    <a:picLocks noChangeAspect="1" noChangeArrowheads="1"/>
                  </p:cNvPicPr>
                  <p:nvPr/>
                </p:nvPicPr>
                <p:blipFill>
                  <a:blip r:embed="rId3" cstate="screen"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5107" y="4370"/>
                    <a:ext cx="813" cy="806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  <p:pic>
                <p:nvPicPr>
                  <p:cNvPr id="1570" name="Picture 13" descr="1snt"/>
                  <p:cNvPicPr>
                    <a:picLocks noChangeAspect="1" noChangeArrowheads="1"/>
                  </p:cNvPicPr>
                  <p:nvPr/>
                </p:nvPicPr>
                <p:blipFill>
                  <a:blip r:embed="rId3" cstate="screen"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5920" y="4370"/>
                    <a:ext cx="813" cy="806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  <p:pic>
                <p:nvPicPr>
                  <p:cNvPr id="1571" name="Picture 14" descr="1snt"/>
                  <p:cNvPicPr>
                    <a:picLocks noChangeAspect="1" noChangeArrowheads="1"/>
                  </p:cNvPicPr>
                  <p:nvPr/>
                </p:nvPicPr>
                <p:blipFill>
                  <a:blip r:embed="rId3" cstate="screen"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6733" y="4370"/>
                    <a:ext cx="813" cy="806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  <p:pic>
                <p:nvPicPr>
                  <p:cNvPr id="1572" name="Picture 15" descr="1snt"/>
                  <p:cNvPicPr>
                    <a:picLocks noChangeAspect="1" noChangeArrowheads="1"/>
                  </p:cNvPicPr>
                  <p:nvPr/>
                </p:nvPicPr>
                <p:blipFill>
                  <a:blip r:embed="rId3" cstate="screen"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7546" y="4370"/>
                    <a:ext cx="813" cy="806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</p:grpSp>
          </p:grpSp>
          <p:grpSp>
            <p:nvGrpSpPr>
              <p:cNvPr id="1449" name="Group 16"/>
              <p:cNvGrpSpPr>
                <a:grpSpLocks/>
              </p:cNvGrpSpPr>
              <p:nvPr/>
            </p:nvGrpSpPr>
            <p:grpSpPr bwMode="auto">
              <a:xfrm>
                <a:off x="2850" y="9147"/>
                <a:ext cx="3035" cy="264"/>
                <a:chOff x="3738" y="4370"/>
                <a:chExt cx="5676" cy="567"/>
              </a:xfrm>
            </p:grpSpPr>
            <p:grpSp>
              <p:nvGrpSpPr>
                <p:cNvPr id="1554" name="Group 17"/>
                <p:cNvGrpSpPr>
                  <a:grpSpLocks/>
                </p:cNvGrpSpPr>
                <p:nvPr/>
              </p:nvGrpSpPr>
              <p:grpSpPr bwMode="auto">
                <a:xfrm>
                  <a:off x="3738" y="4370"/>
                  <a:ext cx="2778" cy="567"/>
                  <a:chOff x="4294" y="4370"/>
                  <a:chExt cx="4065" cy="806"/>
                </a:xfrm>
              </p:grpSpPr>
              <p:pic>
                <p:nvPicPr>
                  <p:cNvPr id="1561" name="Picture 18" descr="1snt"/>
                  <p:cNvPicPr>
                    <a:picLocks noChangeAspect="1" noChangeArrowheads="1"/>
                  </p:cNvPicPr>
                  <p:nvPr/>
                </p:nvPicPr>
                <p:blipFill>
                  <a:blip r:embed="rId3" cstate="screen"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4294" y="4370"/>
                    <a:ext cx="813" cy="806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  <p:pic>
                <p:nvPicPr>
                  <p:cNvPr id="1562" name="Picture 19" descr="1snt"/>
                  <p:cNvPicPr>
                    <a:picLocks noChangeAspect="1" noChangeArrowheads="1"/>
                  </p:cNvPicPr>
                  <p:nvPr/>
                </p:nvPicPr>
                <p:blipFill>
                  <a:blip r:embed="rId3" cstate="screen"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5107" y="4370"/>
                    <a:ext cx="813" cy="806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  <p:pic>
                <p:nvPicPr>
                  <p:cNvPr id="1563" name="Picture 20" descr="1snt"/>
                  <p:cNvPicPr>
                    <a:picLocks noChangeAspect="1" noChangeArrowheads="1"/>
                  </p:cNvPicPr>
                  <p:nvPr/>
                </p:nvPicPr>
                <p:blipFill>
                  <a:blip r:embed="rId3" cstate="screen"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5920" y="4370"/>
                    <a:ext cx="813" cy="806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  <p:pic>
                <p:nvPicPr>
                  <p:cNvPr id="1564" name="Picture 21" descr="1snt"/>
                  <p:cNvPicPr>
                    <a:picLocks noChangeAspect="1" noChangeArrowheads="1"/>
                  </p:cNvPicPr>
                  <p:nvPr/>
                </p:nvPicPr>
                <p:blipFill>
                  <a:blip r:embed="rId3" cstate="screen"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6892" y="4370"/>
                    <a:ext cx="813" cy="806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  <p:pic>
                <p:nvPicPr>
                  <p:cNvPr id="1565" name="Picture 22" descr="1snt"/>
                  <p:cNvPicPr>
                    <a:picLocks noChangeAspect="1" noChangeArrowheads="1"/>
                  </p:cNvPicPr>
                  <p:nvPr/>
                </p:nvPicPr>
                <p:blipFill>
                  <a:blip r:embed="rId3" cstate="screen"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7546" y="4370"/>
                    <a:ext cx="813" cy="806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</p:grpSp>
            <p:grpSp>
              <p:nvGrpSpPr>
                <p:cNvPr id="1555" name="Group 23"/>
                <p:cNvGrpSpPr>
                  <a:grpSpLocks/>
                </p:cNvGrpSpPr>
                <p:nvPr/>
              </p:nvGrpSpPr>
              <p:grpSpPr bwMode="auto">
                <a:xfrm>
                  <a:off x="6636" y="4370"/>
                  <a:ext cx="2778" cy="567"/>
                  <a:chOff x="4294" y="4370"/>
                  <a:chExt cx="4065" cy="806"/>
                </a:xfrm>
              </p:grpSpPr>
              <p:pic>
                <p:nvPicPr>
                  <p:cNvPr id="1556" name="Picture 24" descr="1snt"/>
                  <p:cNvPicPr>
                    <a:picLocks noChangeAspect="1" noChangeArrowheads="1"/>
                  </p:cNvPicPr>
                  <p:nvPr/>
                </p:nvPicPr>
                <p:blipFill>
                  <a:blip r:embed="rId3" cstate="screen"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4294" y="4370"/>
                    <a:ext cx="813" cy="806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  <p:pic>
                <p:nvPicPr>
                  <p:cNvPr id="1557" name="Picture 25" descr="1snt"/>
                  <p:cNvPicPr>
                    <a:picLocks noChangeAspect="1" noChangeArrowheads="1"/>
                  </p:cNvPicPr>
                  <p:nvPr/>
                </p:nvPicPr>
                <p:blipFill>
                  <a:blip r:embed="rId3" cstate="screen"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5107" y="4370"/>
                    <a:ext cx="813" cy="806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  <p:pic>
                <p:nvPicPr>
                  <p:cNvPr id="1558" name="Picture 26" descr="1snt"/>
                  <p:cNvPicPr>
                    <a:picLocks noChangeAspect="1" noChangeArrowheads="1"/>
                  </p:cNvPicPr>
                  <p:nvPr/>
                </p:nvPicPr>
                <p:blipFill>
                  <a:blip r:embed="rId3" cstate="screen"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5920" y="4370"/>
                    <a:ext cx="813" cy="806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  <p:pic>
                <p:nvPicPr>
                  <p:cNvPr id="1559" name="Picture 27" descr="1snt"/>
                  <p:cNvPicPr>
                    <a:picLocks noChangeAspect="1" noChangeArrowheads="1"/>
                  </p:cNvPicPr>
                  <p:nvPr/>
                </p:nvPicPr>
                <p:blipFill>
                  <a:blip r:embed="rId3" cstate="screen"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6733" y="4370"/>
                    <a:ext cx="813" cy="806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  <p:pic>
                <p:nvPicPr>
                  <p:cNvPr id="1560" name="Picture 28" descr="1snt"/>
                  <p:cNvPicPr>
                    <a:picLocks noChangeAspect="1" noChangeArrowheads="1"/>
                  </p:cNvPicPr>
                  <p:nvPr/>
                </p:nvPicPr>
                <p:blipFill>
                  <a:blip r:embed="rId3" cstate="screen"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7546" y="4370"/>
                    <a:ext cx="813" cy="806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</p:grpSp>
          </p:grpSp>
          <p:grpSp>
            <p:nvGrpSpPr>
              <p:cNvPr id="1450" name="Group 29"/>
              <p:cNvGrpSpPr>
                <a:grpSpLocks/>
              </p:cNvGrpSpPr>
              <p:nvPr/>
            </p:nvGrpSpPr>
            <p:grpSpPr bwMode="auto">
              <a:xfrm>
                <a:off x="2850" y="9411"/>
                <a:ext cx="3035" cy="264"/>
                <a:chOff x="3738" y="4370"/>
                <a:chExt cx="5676" cy="567"/>
              </a:xfrm>
            </p:grpSpPr>
            <p:grpSp>
              <p:nvGrpSpPr>
                <p:cNvPr id="1542" name="Group 30"/>
                <p:cNvGrpSpPr>
                  <a:grpSpLocks/>
                </p:cNvGrpSpPr>
                <p:nvPr/>
              </p:nvGrpSpPr>
              <p:grpSpPr bwMode="auto">
                <a:xfrm>
                  <a:off x="3738" y="4370"/>
                  <a:ext cx="2778" cy="567"/>
                  <a:chOff x="4294" y="4370"/>
                  <a:chExt cx="4065" cy="806"/>
                </a:xfrm>
              </p:grpSpPr>
              <p:pic>
                <p:nvPicPr>
                  <p:cNvPr id="1549" name="Picture 31" descr="1snt"/>
                  <p:cNvPicPr>
                    <a:picLocks noChangeAspect="1" noChangeArrowheads="1"/>
                  </p:cNvPicPr>
                  <p:nvPr/>
                </p:nvPicPr>
                <p:blipFill>
                  <a:blip r:embed="rId3" cstate="screen"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4294" y="4370"/>
                    <a:ext cx="813" cy="806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  <p:pic>
                <p:nvPicPr>
                  <p:cNvPr id="1550" name="Picture 32" descr="1snt"/>
                  <p:cNvPicPr>
                    <a:picLocks noChangeAspect="1" noChangeArrowheads="1"/>
                  </p:cNvPicPr>
                  <p:nvPr/>
                </p:nvPicPr>
                <p:blipFill>
                  <a:blip r:embed="rId3" cstate="screen"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5107" y="4370"/>
                    <a:ext cx="813" cy="806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  <p:pic>
                <p:nvPicPr>
                  <p:cNvPr id="1551" name="Picture 33" descr="1snt"/>
                  <p:cNvPicPr>
                    <a:picLocks noChangeAspect="1" noChangeArrowheads="1"/>
                  </p:cNvPicPr>
                  <p:nvPr/>
                </p:nvPicPr>
                <p:blipFill>
                  <a:blip r:embed="rId3" cstate="screen"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5920" y="4370"/>
                    <a:ext cx="813" cy="806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  <p:pic>
                <p:nvPicPr>
                  <p:cNvPr id="1552" name="Picture 34" descr="1snt"/>
                  <p:cNvPicPr>
                    <a:picLocks noChangeAspect="1" noChangeArrowheads="1"/>
                  </p:cNvPicPr>
                  <p:nvPr/>
                </p:nvPicPr>
                <p:blipFill>
                  <a:blip r:embed="rId3" cstate="screen"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6733" y="4370"/>
                    <a:ext cx="813" cy="806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  <p:pic>
                <p:nvPicPr>
                  <p:cNvPr id="1553" name="Picture 35" descr="1snt"/>
                  <p:cNvPicPr>
                    <a:picLocks noChangeAspect="1" noChangeArrowheads="1"/>
                  </p:cNvPicPr>
                  <p:nvPr/>
                </p:nvPicPr>
                <p:blipFill>
                  <a:blip r:embed="rId3" cstate="screen"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7546" y="4370"/>
                    <a:ext cx="813" cy="806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</p:grpSp>
            <p:grpSp>
              <p:nvGrpSpPr>
                <p:cNvPr id="1543" name="Group 36"/>
                <p:cNvGrpSpPr>
                  <a:grpSpLocks/>
                </p:cNvGrpSpPr>
                <p:nvPr/>
              </p:nvGrpSpPr>
              <p:grpSpPr bwMode="auto">
                <a:xfrm>
                  <a:off x="6636" y="4370"/>
                  <a:ext cx="2778" cy="567"/>
                  <a:chOff x="4294" y="4370"/>
                  <a:chExt cx="4065" cy="806"/>
                </a:xfrm>
              </p:grpSpPr>
              <p:pic>
                <p:nvPicPr>
                  <p:cNvPr id="1544" name="Picture 37" descr="1snt"/>
                  <p:cNvPicPr>
                    <a:picLocks noChangeAspect="1" noChangeArrowheads="1"/>
                  </p:cNvPicPr>
                  <p:nvPr/>
                </p:nvPicPr>
                <p:blipFill>
                  <a:blip r:embed="rId3" cstate="screen"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4294" y="4370"/>
                    <a:ext cx="813" cy="806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  <p:pic>
                <p:nvPicPr>
                  <p:cNvPr id="1545" name="Picture 38" descr="1snt"/>
                  <p:cNvPicPr>
                    <a:picLocks noChangeAspect="1" noChangeArrowheads="1"/>
                  </p:cNvPicPr>
                  <p:nvPr/>
                </p:nvPicPr>
                <p:blipFill>
                  <a:blip r:embed="rId3" cstate="screen"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5107" y="4370"/>
                    <a:ext cx="813" cy="806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  <p:pic>
                <p:nvPicPr>
                  <p:cNvPr id="1546" name="Picture 39" descr="1snt"/>
                  <p:cNvPicPr>
                    <a:picLocks noChangeAspect="1" noChangeArrowheads="1"/>
                  </p:cNvPicPr>
                  <p:nvPr/>
                </p:nvPicPr>
                <p:blipFill>
                  <a:blip r:embed="rId3" cstate="screen"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5920" y="4370"/>
                    <a:ext cx="813" cy="806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  <p:pic>
                <p:nvPicPr>
                  <p:cNvPr id="1547" name="Picture 40" descr="1snt"/>
                  <p:cNvPicPr>
                    <a:picLocks noChangeAspect="1" noChangeArrowheads="1"/>
                  </p:cNvPicPr>
                  <p:nvPr/>
                </p:nvPicPr>
                <p:blipFill>
                  <a:blip r:embed="rId3" cstate="screen"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6733" y="4370"/>
                    <a:ext cx="813" cy="806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  <p:pic>
                <p:nvPicPr>
                  <p:cNvPr id="1548" name="Picture 41" descr="1snt"/>
                  <p:cNvPicPr>
                    <a:picLocks noChangeAspect="1" noChangeArrowheads="1"/>
                  </p:cNvPicPr>
                  <p:nvPr/>
                </p:nvPicPr>
                <p:blipFill>
                  <a:blip r:embed="rId3" cstate="screen"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7546" y="4370"/>
                    <a:ext cx="813" cy="806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</p:grpSp>
          </p:grpSp>
          <p:grpSp>
            <p:nvGrpSpPr>
              <p:cNvPr id="1451" name="Group 42"/>
              <p:cNvGrpSpPr>
                <a:grpSpLocks/>
              </p:cNvGrpSpPr>
              <p:nvPr/>
            </p:nvGrpSpPr>
            <p:grpSpPr bwMode="auto">
              <a:xfrm>
                <a:off x="2833" y="9675"/>
                <a:ext cx="3036" cy="265"/>
                <a:chOff x="3738" y="4370"/>
                <a:chExt cx="5676" cy="567"/>
              </a:xfrm>
            </p:grpSpPr>
            <p:grpSp>
              <p:nvGrpSpPr>
                <p:cNvPr id="1530" name="Group 43"/>
                <p:cNvGrpSpPr>
                  <a:grpSpLocks/>
                </p:cNvGrpSpPr>
                <p:nvPr/>
              </p:nvGrpSpPr>
              <p:grpSpPr bwMode="auto">
                <a:xfrm>
                  <a:off x="3738" y="4370"/>
                  <a:ext cx="2778" cy="567"/>
                  <a:chOff x="4294" y="4370"/>
                  <a:chExt cx="4065" cy="806"/>
                </a:xfrm>
              </p:grpSpPr>
              <p:pic>
                <p:nvPicPr>
                  <p:cNvPr id="1537" name="Picture 44" descr="1snt"/>
                  <p:cNvPicPr>
                    <a:picLocks noChangeAspect="1" noChangeArrowheads="1"/>
                  </p:cNvPicPr>
                  <p:nvPr/>
                </p:nvPicPr>
                <p:blipFill>
                  <a:blip r:embed="rId3" cstate="screen"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4294" y="4370"/>
                    <a:ext cx="813" cy="806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  <p:pic>
                <p:nvPicPr>
                  <p:cNvPr id="1538" name="Picture 45" descr="1snt"/>
                  <p:cNvPicPr>
                    <a:picLocks noChangeAspect="1" noChangeArrowheads="1"/>
                  </p:cNvPicPr>
                  <p:nvPr/>
                </p:nvPicPr>
                <p:blipFill>
                  <a:blip r:embed="rId3" cstate="screen"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5107" y="4370"/>
                    <a:ext cx="813" cy="806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  <p:pic>
                <p:nvPicPr>
                  <p:cNvPr id="1539" name="Picture 46" descr="1snt"/>
                  <p:cNvPicPr>
                    <a:picLocks noChangeAspect="1" noChangeArrowheads="1"/>
                  </p:cNvPicPr>
                  <p:nvPr/>
                </p:nvPicPr>
                <p:blipFill>
                  <a:blip r:embed="rId3" cstate="screen"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5920" y="4370"/>
                    <a:ext cx="813" cy="806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  <p:pic>
                <p:nvPicPr>
                  <p:cNvPr id="1540" name="Picture 47" descr="1snt"/>
                  <p:cNvPicPr>
                    <a:picLocks noChangeAspect="1" noChangeArrowheads="1"/>
                  </p:cNvPicPr>
                  <p:nvPr/>
                </p:nvPicPr>
                <p:blipFill>
                  <a:blip r:embed="rId3" cstate="screen"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6733" y="4370"/>
                    <a:ext cx="813" cy="806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  <p:pic>
                <p:nvPicPr>
                  <p:cNvPr id="1541" name="Picture 48" descr="1snt"/>
                  <p:cNvPicPr>
                    <a:picLocks noChangeAspect="1" noChangeArrowheads="1"/>
                  </p:cNvPicPr>
                  <p:nvPr/>
                </p:nvPicPr>
                <p:blipFill>
                  <a:blip r:embed="rId3" cstate="screen"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7546" y="4370"/>
                    <a:ext cx="813" cy="806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</p:grpSp>
            <p:grpSp>
              <p:nvGrpSpPr>
                <p:cNvPr id="1531" name="Group 49"/>
                <p:cNvGrpSpPr>
                  <a:grpSpLocks/>
                </p:cNvGrpSpPr>
                <p:nvPr/>
              </p:nvGrpSpPr>
              <p:grpSpPr bwMode="auto">
                <a:xfrm>
                  <a:off x="6636" y="4370"/>
                  <a:ext cx="2778" cy="567"/>
                  <a:chOff x="4294" y="4370"/>
                  <a:chExt cx="4065" cy="806"/>
                </a:xfrm>
              </p:grpSpPr>
              <p:pic>
                <p:nvPicPr>
                  <p:cNvPr id="1532" name="Picture 50" descr="1snt"/>
                  <p:cNvPicPr>
                    <a:picLocks noChangeAspect="1" noChangeArrowheads="1"/>
                  </p:cNvPicPr>
                  <p:nvPr/>
                </p:nvPicPr>
                <p:blipFill>
                  <a:blip r:embed="rId3" cstate="screen"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4294" y="4370"/>
                    <a:ext cx="813" cy="806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  <p:pic>
                <p:nvPicPr>
                  <p:cNvPr id="1533" name="Picture 51" descr="1snt"/>
                  <p:cNvPicPr>
                    <a:picLocks noChangeAspect="1" noChangeArrowheads="1"/>
                  </p:cNvPicPr>
                  <p:nvPr/>
                </p:nvPicPr>
                <p:blipFill>
                  <a:blip r:embed="rId3" cstate="screen"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5107" y="4370"/>
                    <a:ext cx="813" cy="806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  <p:pic>
                <p:nvPicPr>
                  <p:cNvPr id="1534" name="Picture 52" descr="1snt"/>
                  <p:cNvPicPr>
                    <a:picLocks noChangeAspect="1" noChangeArrowheads="1"/>
                  </p:cNvPicPr>
                  <p:nvPr/>
                </p:nvPicPr>
                <p:blipFill>
                  <a:blip r:embed="rId3" cstate="screen"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5920" y="4370"/>
                    <a:ext cx="813" cy="806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  <p:pic>
                <p:nvPicPr>
                  <p:cNvPr id="1535" name="Picture 53" descr="1snt"/>
                  <p:cNvPicPr>
                    <a:picLocks noChangeAspect="1" noChangeArrowheads="1"/>
                  </p:cNvPicPr>
                  <p:nvPr/>
                </p:nvPicPr>
                <p:blipFill>
                  <a:blip r:embed="rId3" cstate="screen"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6733" y="4370"/>
                    <a:ext cx="813" cy="806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  <p:pic>
                <p:nvPicPr>
                  <p:cNvPr id="1536" name="Picture 54" descr="1snt"/>
                  <p:cNvPicPr>
                    <a:picLocks noChangeAspect="1" noChangeArrowheads="1"/>
                  </p:cNvPicPr>
                  <p:nvPr/>
                </p:nvPicPr>
                <p:blipFill>
                  <a:blip r:embed="rId3" cstate="screen"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7546" y="4370"/>
                    <a:ext cx="813" cy="806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</p:grpSp>
          </p:grpSp>
          <p:grpSp>
            <p:nvGrpSpPr>
              <p:cNvPr id="1452" name="Group 55"/>
              <p:cNvGrpSpPr>
                <a:grpSpLocks/>
              </p:cNvGrpSpPr>
              <p:nvPr/>
            </p:nvGrpSpPr>
            <p:grpSpPr bwMode="auto">
              <a:xfrm>
                <a:off x="2850" y="9940"/>
                <a:ext cx="3035" cy="263"/>
                <a:chOff x="3738" y="4370"/>
                <a:chExt cx="5676" cy="567"/>
              </a:xfrm>
            </p:grpSpPr>
            <p:grpSp>
              <p:nvGrpSpPr>
                <p:cNvPr id="1518" name="Group 56"/>
                <p:cNvGrpSpPr>
                  <a:grpSpLocks/>
                </p:cNvGrpSpPr>
                <p:nvPr/>
              </p:nvGrpSpPr>
              <p:grpSpPr bwMode="auto">
                <a:xfrm>
                  <a:off x="3738" y="4370"/>
                  <a:ext cx="2778" cy="567"/>
                  <a:chOff x="4294" y="4370"/>
                  <a:chExt cx="4065" cy="806"/>
                </a:xfrm>
              </p:grpSpPr>
              <p:pic>
                <p:nvPicPr>
                  <p:cNvPr id="1525" name="Picture 57" descr="1snt"/>
                  <p:cNvPicPr>
                    <a:picLocks noChangeAspect="1" noChangeArrowheads="1"/>
                  </p:cNvPicPr>
                  <p:nvPr/>
                </p:nvPicPr>
                <p:blipFill>
                  <a:blip r:embed="rId3" cstate="screen"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4294" y="4370"/>
                    <a:ext cx="813" cy="806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  <p:pic>
                <p:nvPicPr>
                  <p:cNvPr id="1526" name="Picture 58" descr="1snt"/>
                  <p:cNvPicPr>
                    <a:picLocks noChangeAspect="1" noChangeArrowheads="1"/>
                  </p:cNvPicPr>
                  <p:nvPr/>
                </p:nvPicPr>
                <p:blipFill>
                  <a:blip r:embed="rId3" cstate="screen"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5107" y="4370"/>
                    <a:ext cx="813" cy="806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  <p:pic>
                <p:nvPicPr>
                  <p:cNvPr id="1527" name="Picture 59" descr="1snt"/>
                  <p:cNvPicPr>
                    <a:picLocks noChangeAspect="1" noChangeArrowheads="1"/>
                  </p:cNvPicPr>
                  <p:nvPr/>
                </p:nvPicPr>
                <p:blipFill>
                  <a:blip r:embed="rId3" cstate="screen"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5920" y="4370"/>
                    <a:ext cx="813" cy="806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  <p:pic>
                <p:nvPicPr>
                  <p:cNvPr id="1528" name="Picture 60" descr="1snt"/>
                  <p:cNvPicPr>
                    <a:picLocks noChangeAspect="1" noChangeArrowheads="1"/>
                  </p:cNvPicPr>
                  <p:nvPr/>
                </p:nvPicPr>
                <p:blipFill>
                  <a:blip r:embed="rId3" cstate="screen"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6733" y="4370"/>
                    <a:ext cx="813" cy="806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  <p:pic>
                <p:nvPicPr>
                  <p:cNvPr id="1529" name="Picture 61" descr="1snt"/>
                  <p:cNvPicPr>
                    <a:picLocks noChangeAspect="1" noChangeArrowheads="1"/>
                  </p:cNvPicPr>
                  <p:nvPr/>
                </p:nvPicPr>
                <p:blipFill>
                  <a:blip r:embed="rId3" cstate="screen"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7546" y="4370"/>
                    <a:ext cx="813" cy="806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</p:grpSp>
            <p:grpSp>
              <p:nvGrpSpPr>
                <p:cNvPr id="1519" name="Group 62"/>
                <p:cNvGrpSpPr>
                  <a:grpSpLocks/>
                </p:cNvGrpSpPr>
                <p:nvPr/>
              </p:nvGrpSpPr>
              <p:grpSpPr bwMode="auto">
                <a:xfrm>
                  <a:off x="6636" y="4370"/>
                  <a:ext cx="2778" cy="567"/>
                  <a:chOff x="4294" y="4370"/>
                  <a:chExt cx="4065" cy="806"/>
                </a:xfrm>
              </p:grpSpPr>
              <p:pic>
                <p:nvPicPr>
                  <p:cNvPr id="1520" name="Picture 63" descr="1snt"/>
                  <p:cNvPicPr>
                    <a:picLocks noChangeAspect="1" noChangeArrowheads="1"/>
                  </p:cNvPicPr>
                  <p:nvPr/>
                </p:nvPicPr>
                <p:blipFill>
                  <a:blip r:embed="rId3" cstate="screen"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4294" y="4370"/>
                    <a:ext cx="813" cy="806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  <p:pic>
                <p:nvPicPr>
                  <p:cNvPr id="1521" name="Picture 64" descr="1snt"/>
                  <p:cNvPicPr>
                    <a:picLocks noChangeAspect="1" noChangeArrowheads="1"/>
                  </p:cNvPicPr>
                  <p:nvPr/>
                </p:nvPicPr>
                <p:blipFill>
                  <a:blip r:embed="rId3" cstate="screen"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5107" y="4370"/>
                    <a:ext cx="813" cy="806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  <p:pic>
                <p:nvPicPr>
                  <p:cNvPr id="1522" name="Picture 65" descr="1snt"/>
                  <p:cNvPicPr>
                    <a:picLocks noChangeAspect="1" noChangeArrowheads="1"/>
                  </p:cNvPicPr>
                  <p:nvPr/>
                </p:nvPicPr>
                <p:blipFill>
                  <a:blip r:embed="rId3" cstate="screen"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5920" y="4370"/>
                    <a:ext cx="813" cy="806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  <p:pic>
                <p:nvPicPr>
                  <p:cNvPr id="1523" name="Picture 66" descr="1snt"/>
                  <p:cNvPicPr>
                    <a:picLocks noChangeAspect="1" noChangeArrowheads="1"/>
                  </p:cNvPicPr>
                  <p:nvPr/>
                </p:nvPicPr>
                <p:blipFill>
                  <a:blip r:embed="rId3" cstate="screen"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6733" y="4370"/>
                    <a:ext cx="813" cy="806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  <p:pic>
                <p:nvPicPr>
                  <p:cNvPr id="1524" name="Picture 67" descr="1snt"/>
                  <p:cNvPicPr>
                    <a:picLocks noChangeAspect="1" noChangeArrowheads="1"/>
                  </p:cNvPicPr>
                  <p:nvPr/>
                </p:nvPicPr>
                <p:blipFill>
                  <a:blip r:embed="rId3" cstate="screen"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7546" y="4370"/>
                    <a:ext cx="813" cy="806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</p:grpSp>
          </p:grpSp>
          <p:grpSp>
            <p:nvGrpSpPr>
              <p:cNvPr id="1453" name="Group 68"/>
              <p:cNvGrpSpPr>
                <a:grpSpLocks/>
              </p:cNvGrpSpPr>
              <p:nvPr/>
            </p:nvGrpSpPr>
            <p:grpSpPr bwMode="auto">
              <a:xfrm>
                <a:off x="2825" y="10301"/>
                <a:ext cx="3035" cy="264"/>
                <a:chOff x="3738" y="4370"/>
                <a:chExt cx="5676" cy="567"/>
              </a:xfrm>
            </p:grpSpPr>
            <p:grpSp>
              <p:nvGrpSpPr>
                <p:cNvPr id="1506" name="Group 69"/>
                <p:cNvGrpSpPr>
                  <a:grpSpLocks/>
                </p:cNvGrpSpPr>
                <p:nvPr/>
              </p:nvGrpSpPr>
              <p:grpSpPr bwMode="auto">
                <a:xfrm>
                  <a:off x="3738" y="4370"/>
                  <a:ext cx="2778" cy="567"/>
                  <a:chOff x="4294" y="4370"/>
                  <a:chExt cx="4065" cy="806"/>
                </a:xfrm>
              </p:grpSpPr>
              <p:pic>
                <p:nvPicPr>
                  <p:cNvPr id="1513" name="Picture 70" descr="1snt"/>
                  <p:cNvPicPr>
                    <a:picLocks noChangeAspect="1" noChangeArrowheads="1"/>
                  </p:cNvPicPr>
                  <p:nvPr/>
                </p:nvPicPr>
                <p:blipFill>
                  <a:blip r:embed="rId3" cstate="screen"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4294" y="4370"/>
                    <a:ext cx="813" cy="806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  <p:pic>
                <p:nvPicPr>
                  <p:cNvPr id="1514" name="Picture 71" descr="1snt"/>
                  <p:cNvPicPr>
                    <a:picLocks noChangeAspect="1" noChangeArrowheads="1"/>
                  </p:cNvPicPr>
                  <p:nvPr/>
                </p:nvPicPr>
                <p:blipFill>
                  <a:blip r:embed="rId3" cstate="screen"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5107" y="4370"/>
                    <a:ext cx="813" cy="806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  <p:pic>
                <p:nvPicPr>
                  <p:cNvPr id="1515" name="Picture 72" descr="1snt"/>
                  <p:cNvPicPr>
                    <a:picLocks noChangeAspect="1" noChangeArrowheads="1"/>
                  </p:cNvPicPr>
                  <p:nvPr/>
                </p:nvPicPr>
                <p:blipFill>
                  <a:blip r:embed="rId3" cstate="screen"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5920" y="4370"/>
                    <a:ext cx="813" cy="806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  <p:pic>
                <p:nvPicPr>
                  <p:cNvPr id="1516" name="Picture 73" descr="1snt"/>
                  <p:cNvPicPr>
                    <a:picLocks noChangeAspect="1" noChangeArrowheads="1"/>
                  </p:cNvPicPr>
                  <p:nvPr/>
                </p:nvPicPr>
                <p:blipFill>
                  <a:blip r:embed="rId3" cstate="screen"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6733" y="4370"/>
                    <a:ext cx="813" cy="806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  <p:pic>
                <p:nvPicPr>
                  <p:cNvPr id="1517" name="Picture 74" descr="1snt"/>
                  <p:cNvPicPr>
                    <a:picLocks noChangeAspect="1" noChangeArrowheads="1"/>
                  </p:cNvPicPr>
                  <p:nvPr/>
                </p:nvPicPr>
                <p:blipFill>
                  <a:blip r:embed="rId3" cstate="screen"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7546" y="4370"/>
                    <a:ext cx="813" cy="806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</p:grpSp>
            <p:grpSp>
              <p:nvGrpSpPr>
                <p:cNvPr id="1507" name="Group 75"/>
                <p:cNvGrpSpPr>
                  <a:grpSpLocks/>
                </p:cNvGrpSpPr>
                <p:nvPr/>
              </p:nvGrpSpPr>
              <p:grpSpPr bwMode="auto">
                <a:xfrm>
                  <a:off x="6636" y="4370"/>
                  <a:ext cx="2778" cy="567"/>
                  <a:chOff x="4294" y="4370"/>
                  <a:chExt cx="4065" cy="806"/>
                </a:xfrm>
              </p:grpSpPr>
              <p:pic>
                <p:nvPicPr>
                  <p:cNvPr id="1508" name="Picture 76" descr="1snt"/>
                  <p:cNvPicPr>
                    <a:picLocks noChangeAspect="1" noChangeArrowheads="1"/>
                  </p:cNvPicPr>
                  <p:nvPr/>
                </p:nvPicPr>
                <p:blipFill>
                  <a:blip r:embed="rId3" cstate="screen"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4294" y="4370"/>
                    <a:ext cx="813" cy="806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  <p:pic>
                <p:nvPicPr>
                  <p:cNvPr id="1509" name="Picture 77" descr="1snt"/>
                  <p:cNvPicPr>
                    <a:picLocks noChangeAspect="1" noChangeArrowheads="1"/>
                  </p:cNvPicPr>
                  <p:nvPr/>
                </p:nvPicPr>
                <p:blipFill>
                  <a:blip r:embed="rId3" cstate="screen"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5107" y="4370"/>
                    <a:ext cx="813" cy="806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  <p:pic>
                <p:nvPicPr>
                  <p:cNvPr id="1510" name="Picture 78" descr="1snt"/>
                  <p:cNvPicPr>
                    <a:picLocks noChangeAspect="1" noChangeArrowheads="1"/>
                  </p:cNvPicPr>
                  <p:nvPr/>
                </p:nvPicPr>
                <p:blipFill>
                  <a:blip r:embed="rId3" cstate="screen"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5920" y="4370"/>
                    <a:ext cx="813" cy="806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  <p:pic>
                <p:nvPicPr>
                  <p:cNvPr id="1511" name="Picture 79" descr="1snt"/>
                  <p:cNvPicPr>
                    <a:picLocks noChangeAspect="1" noChangeArrowheads="1"/>
                  </p:cNvPicPr>
                  <p:nvPr/>
                </p:nvPicPr>
                <p:blipFill>
                  <a:blip r:embed="rId3" cstate="screen"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6733" y="4370"/>
                    <a:ext cx="813" cy="806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  <p:pic>
                <p:nvPicPr>
                  <p:cNvPr id="1512" name="Picture 80" descr="1snt"/>
                  <p:cNvPicPr>
                    <a:picLocks noChangeAspect="1" noChangeArrowheads="1"/>
                  </p:cNvPicPr>
                  <p:nvPr/>
                </p:nvPicPr>
                <p:blipFill>
                  <a:blip r:embed="rId3" cstate="screen"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7546" y="4370"/>
                    <a:ext cx="813" cy="806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</p:grpSp>
          </p:grpSp>
          <p:grpSp>
            <p:nvGrpSpPr>
              <p:cNvPr id="1454" name="Group 81"/>
              <p:cNvGrpSpPr>
                <a:grpSpLocks/>
              </p:cNvGrpSpPr>
              <p:nvPr/>
            </p:nvGrpSpPr>
            <p:grpSpPr bwMode="auto">
              <a:xfrm>
                <a:off x="2842" y="10564"/>
                <a:ext cx="3035" cy="270"/>
                <a:chOff x="3738" y="4368"/>
                <a:chExt cx="5676" cy="580"/>
              </a:xfrm>
            </p:grpSpPr>
            <p:grpSp>
              <p:nvGrpSpPr>
                <p:cNvPr id="1494" name="Group 82"/>
                <p:cNvGrpSpPr>
                  <a:grpSpLocks/>
                </p:cNvGrpSpPr>
                <p:nvPr/>
              </p:nvGrpSpPr>
              <p:grpSpPr bwMode="auto">
                <a:xfrm>
                  <a:off x="3738" y="4368"/>
                  <a:ext cx="2778" cy="580"/>
                  <a:chOff x="4294" y="4370"/>
                  <a:chExt cx="4065" cy="825"/>
                </a:xfrm>
              </p:grpSpPr>
              <p:pic>
                <p:nvPicPr>
                  <p:cNvPr id="1501" name="Picture 83" descr="1snt"/>
                  <p:cNvPicPr>
                    <a:picLocks noChangeAspect="1" noChangeArrowheads="1"/>
                  </p:cNvPicPr>
                  <p:nvPr/>
                </p:nvPicPr>
                <p:blipFill>
                  <a:blip r:embed="rId3" cstate="screen"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4294" y="4370"/>
                    <a:ext cx="813" cy="806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  <p:pic>
                <p:nvPicPr>
                  <p:cNvPr id="1502" name="Picture 84" descr="1snt"/>
                  <p:cNvPicPr>
                    <a:picLocks noChangeAspect="1" noChangeArrowheads="1"/>
                  </p:cNvPicPr>
                  <p:nvPr/>
                </p:nvPicPr>
                <p:blipFill>
                  <a:blip r:embed="rId3" cstate="screen"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5953" y="4389"/>
                    <a:ext cx="813" cy="806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  <p:pic>
                <p:nvPicPr>
                  <p:cNvPr id="1503" name="Picture 85" descr="1snt"/>
                  <p:cNvPicPr>
                    <a:picLocks noChangeAspect="1" noChangeArrowheads="1"/>
                  </p:cNvPicPr>
                  <p:nvPr/>
                </p:nvPicPr>
                <p:blipFill>
                  <a:blip r:embed="rId3" cstate="screen"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5920" y="4370"/>
                    <a:ext cx="813" cy="806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  <p:pic>
                <p:nvPicPr>
                  <p:cNvPr id="1504" name="Picture 86" descr="1snt"/>
                  <p:cNvPicPr>
                    <a:picLocks noChangeAspect="1" noChangeArrowheads="1"/>
                  </p:cNvPicPr>
                  <p:nvPr/>
                </p:nvPicPr>
                <p:blipFill>
                  <a:blip r:embed="rId3" cstate="screen"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6733" y="4370"/>
                    <a:ext cx="813" cy="806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  <p:pic>
                <p:nvPicPr>
                  <p:cNvPr id="1505" name="Picture 87" descr="1snt"/>
                  <p:cNvPicPr>
                    <a:picLocks noChangeAspect="1" noChangeArrowheads="1"/>
                  </p:cNvPicPr>
                  <p:nvPr/>
                </p:nvPicPr>
                <p:blipFill>
                  <a:blip r:embed="rId3" cstate="screen"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7546" y="4370"/>
                    <a:ext cx="813" cy="806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</p:grpSp>
            <p:grpSp>
              <p:nvGrpSpPr>
                <p:cNvPr id="1495" name="Group 88"/>
                <p:cNvGrpSpPr>
                  <a:grpSpLocks/>
                </p:cNvGrpSpPr>
                <p:nvPr/>
              </p:nvGrpSpPr>
              <p:grpSpPr bwMode="auto">
                <a:xfrm>
                  <a:off x="6636" y="4370"/>
                  <a:ext cx="2778" cy="567"/>
                  <a:chOff x="4294" y="4370"/>
                  <a:chExt cx="4065" cy="806"/>
                </a:xfrm>
              </p:grpSpPr>
              <p:pic>
                <p:nvPicPr>
                  <p:cNvPr id="1496" name="Picture 89" descr="1snt"/>
                  <p:cNvPicPr>
                    <a:picLocks noChangeAspect="1" noChangeArrowheads="1"/>
                  </p:cNvPicPr>
                  <p:nvPr/>
                </p:nvPicPr>
                <p:blipFill>
                  <a:blip r:embed="rId3" cstate="screen"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4294" y="4370"/>
                    <a:ext cx="813" cy="806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  <p:pic>
                <p:nvPicPr>
                  <p:cNvPr id="1497" name="Picture 90" descr="1snt"/>
                  <p:cNvPicPr>
                    <a:picLocks noChangeAspect="1" noChangeArrowheads="1"/>
                  </p:cNvPicPr>
                  <p:nvPr/>
                </p:nvPicPr>
                <p:blipFill>
                  <a:blip r:embed="rId3" cstate="screen"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5107" y="4370"/>
                    <a:ext cx="813" cy="806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  <p:pic>
                <p:nvPicPr>
                  <p:cNvPr id="1498" name="Picture 91" descr="1snt"/>
                  <p:cNvPicPr>
                    <a:picLocks noChangeAspect="1" noChangeArrowheads="1"/>
                  </p:cNvPicPr>
                  <p:nvPr/>
                </p:nvPicPr>
                <p:blipFill>
                  <a:blip r:embed="rId3" cstate="screen"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5920" y="4370"/>
                    <a:ext cx="813" cy="806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  <p:pic>
                <p:nvPicPr>
                  <p:cNvPr id="1499" name="Picture 92" descr="1snt"/>
                  <p:cNvPicPr>
                    <a:picLocks noChangeAspect="1" noChangeArrowheads="1"/>
                  </p:cNvPicPr>
                  <p:nvPr/>
                </p:nvPicPr>
                <p:blipFill>
                  <a:blip r:embed="rId3" cstate="screen"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6733" y="4370"/>
                    <a:ext cx="813" cy="806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  <p:pic>
                <p:nvPicPr>
                  <p:cNvPr id="1500" name="Picture 93" descr="1snt"/>
                  <p:cNvPicPr>
                    <a:picLocks noChangeAspect="1" noChangeArrowheads="1"/>
                  </p:cNvPicPr>
                  <p:nvPr/>
                </p:nvPicPr>
                <p:blipFill>
                  <a:blip r:embed="rId3" cstate="screen"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7546" y="4370"/>
                    <a:ext cx="813" cy="806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</p:grpSp>
          </p:grpSp>
          <p:grpSp>
            <p:nvGrpSpPr>
              <p:cNvPr id="1455" name="Group 94"/>
              <p:cNvGrpSpPr>
                <a:grpSpLocks/>
              </p:cNvGrpSpPr>
              <p:nvPr/>
            </p:nvGrpSpPr>
            <p:grpSpPr bwMode="auto">
              <a:xfrm>
                <a:off x="2842" y="10829"/>
                <a:ext cx="3035" cy="264"/>
                <a:chOff x="3738" y="4370"/>
                <a:chExt cx="5676" cy="567"/>
              </a:xfrm>
            </p:grpSpPr>
            <p:grpSp>
              <p:nvGrpSpPr>
                <p:cNvPr id="1482" name="Group 95"/>
                <p:cNvGrpSpPr>
                  <a:grpSpLocks/>
                </p:cNvGrpSpPr>
                <p:nvPr/>
              </p:nvGrpSpPr>
              <p:grpSpPr bwMode="auto">
                <a:xfrm>
                  <a:off x="3738" y="4370"/>
                  <a:ext cx="2778" cy="567"/>
                  <a:chOff x="4294" y="4370"/>
                  <a:chExt cx="4065" cy="806"/>
                </a:xfrm>
              </p:grpSpPr>
              <p:pic>
                <p:nvPicPr>
                  <p:cNvPr id="1489" name="Picture 96" descr="1snt"/>
                  <p:cNvPicPr>
                    <a:picLocks noChangeAspect="1" noChangeArrowheads="1"/>
                  </p:cNvPicPr>
                  <p:nvPr/>
                </p:nvPicPr>
                <p:blipFill>
                  <a:blip r:embed="rId3" cstate="screen"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4294" y="4370"/>
                    <a:ext cx="813" cy="806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  <p:pic>
                <p:nvPicPr>
                  <p:cNvPr id="1490" name="Picture 97" descr="1snt"/>
                  <p:cNvPicPr>
                    <a:picLocks noChangeAspect="1" noChangeArrowheads="1"/>
                  </p:cNvPicPr>
                  <p:nvPr/>
                </p:nvPicPr>
                <p:blipFill>
                  <a:blip r:embed="rId3" cstate="screen"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5107" y="4370"/>
                    <a:ext cx="813" cy="806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  <p:pic>
                <p:nvPicPr>
                  <p:cNvPr id="1491" name="Picture 98" descr="1snt"/>
                  <p:cNvPicPr>
                    <a:picLocks noChangeAspect="1" noChangeArrowheads="1"/>
                  </p:cNvPicPr>
                  <p:nvPr/>
                </p:nvPicPr>
                <p:blipFill>
                  <a:blip r:embed="rId3" cstate="screen"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5920" y="4370"/>
                    <a:ext cx="813" cy="806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  <p:pic>
                <p:nvPicPr>
                  <p:cNvPr id="1492" name="Picture 99" descr="1snt"/>
                  <p:cNvPicPr>
                    <a:picLocks noChangeAspect="1" noChangeArrowheads="1"/>
                  </p:cNvPicPr>
                  <p:nvPr/>
                </p:nvPicPr>
                <p:blipFill>
                  <a:blip r:embed="rId3" cstate="screen"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6733" y="4370"/>
                    <a:ext cx="813" cy="806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  <p:pic>
                <p:nvPicPr>
                  <p:cNvPr id="1493" name="Picture 100" descr="1snt"/>
                  <p:cNvPicPr>
                    <a:picLocks noChangeAspect="1" noChangeArrowheads="1"/>
                  </p:cNvPicPr>
                  <p:nvPr/>
                </p:nvPicPr>
                <p:blipFill>
                  <a:blip r:embed="rId3" cstate="screen"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7546" y="4370"/>
                    <a:ext cx="813" cy="806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</p:grpSp>
            <p:grpSp>
              <p:nvGrpSpPr>
                <p:cNvPr id="1483" name="Group 101"/>
                <p:cNvGrpSpPr>
                  <a:grpSpLocks/>
                </p:cNvGrpSpPr>
                <p:nvPr/>
              </p:nvGrpSpPr>
              <p:grpSpPr bwMode="auto">
                <a:xfrm>
                  <a:off x="6636" y="4370"/>
                  <a:ext cx="2778" cy="567"/>
                  <a:chOff x="4294" y="4370"/>
                  <a:chExt cx="4065" cy="806"/>
                </a:xfrm>
              </p:grpSpPr>
              <p:pic>
                <p:nvPicPr>
                  <p:cNvPr id="1484" name="Picture 102" descr="1snt"/>
                  <p:cNvPicPr>
                    <a:picLocks noChangeAspect="1" noChangeArrowheads="1"/>
                  </p:cNvPicPr>
                  <p:nvPr/>
                </p:nvPicPr>
                <p:blipFill>
                  <a:blip r:embed="rId3" cstate="screen"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4294" y="4370"/>
                    <a:ext cx="813" cy="806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  <p:pic>
                <p:nvPicPr>
                  <p:cNvPr id="1485" name="Picture 103" descr="1snt"/>
                  <p:cNvPicPr>
                    <a:picLocks noChangeAspect="1" noChangeArrowheads="1"/>
                  </p:cNvPicPr>
                  <p:nvPr/>
                </p:nvPicPr>
                <p:blipFill>
                  <a:blip r:embed="rId3" cstate="screen"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5107" y="4370"/>
                    <a:ext cx="813" cy="806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  <p:pic>
                <p:nvPicPr>
                  <p:cNvPr id="1486" name="Picture 104" descr="1snt"/>
                  <p:cNvPicPr>
                    <a:picLocks noChangeAspect="1" noChangeArrowheads="1"/>
                  </p:cNvPicPr>
                  <p:nvPr/>
                </p:nvPicPr>
                <p:blipFill>
                  <a:blip r:embed="rId3" cstate="screen"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5920" y="4370"/>
                    <a:ext cx="813" cy="806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  <p:pic>
                <p:nvPicPr>
                  <p:cNvPr id="1487" name="Picture 105" descr="1snt"/>
                  <p:cNvPicPr>
                    <a:picLocks noChangeAspect="1" noChangeArrowheads="1"/>
                  </p:cNvPicPr>
                  <p:nvPr/>
                </p:nvPicPr>
                <p:blipFill>
                  <a:blip r:embed="rId3" cstate="screen"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6733" y="4370"/>
                    <a:ext cx="813" cy="806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  <p:pic>
                <p:nvPicPr>
                  <p:cNvPr id="1488" name="Picture 106" descr="1snt"/>
                  <p:cNvPicPr>
                    <a:picLocks noChangeAspect="1" noChangeArrowheads="1"/>
                  </p:cNvPicPr>
                  <p:nvPr/>
                </p:nvPicPr>
                <p:blipFill>
                  <a:blip r:embed="rId3" cstate="screen"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7546" y="4370"/>
                    <a:ext cx="813" cy="806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</p:grpSp>
          </p:grpSp>
          <p:grpSp>
            <p:nvGrpSpPr>
              <p:cNvPr id="1456" name="Group 107"/>
              <p:cNvGrpSpPr>
                <a:grpSpLocks/>
              </p:cNvGrpSpPr>
              <p:nvPr/>
            </p:nvGrpSpPr>
            <p:grpSpPr bwMode="auto">
              <a:xfrm>
                <a:off x="2825" y="11093"/>
                <a:ext cx="3035" cy="265"/>
                <a:chOff x="3738" y="4370"/>
                <a:chExt cx="5676" cy="567"/>
              </a:xfrm>
            </p:grpSpPr>
            <p:grpSp>
              <p:nvGrpSpPr>
                <p:cNvPr id="1470" name="Group 108"/>
                <p:cNvGrpSpPr>
                  <a:grpSpLocks/>
                </p:cNvGrpSpPr>
                <p:nvPr/>
              </p:nvGrpSpPr>
              <p:grpSpPr bwMode="auto">
                <a:xfrm>
                  <a:off x="3738" y="4370"/>
                  <a:ext cx="2778" cy="567"/>
                  <a:chOff x="4294" y="4370"/>
                  <a:chExt cx="4065" cy="806"/>
                </a:xfrm>
              </p:grpSpPr>
              <p:pic>
                <p:nvPicPr>
                  <p:cNvPr id="1477" name="Picture 109" descr="1snt"/>
                  <p:cNvPicPr>
                    <a:picLocks noChangeAspect="1" noChangeArrowheads="1"/>
                  </p:cNvPicPr>
                  <p:nvPr/>
                </p:nvPicPr>
                <p:blipFill>
                  <a:blip r:embed="rId3" cstate="screen"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4294" y="4370"/>
                    <a:ext cx="813" cy="806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  <p:pic>
                <p:nvPicPr>
                  <p:cNvPr id="1478" name="Picture 110" descr="1snt"/>
                  <p:cNvPicPr>
                    <a:picLocks noChangeAspect="1" noChangeArrowheads="1"/>
                  </p:cNvPicPr>
                  <p:nvPr/>
                </p:nvPicPr>
                <p:blipFill>
                  <a:blip r:embed="rId3" cstate="screen"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5107" y="4370"/>
                    <a:ext cx="813" cy="806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  <p:pic>
                <p:nvPicPr>
                  <p:cNvPr id="1479" name="Picture 111" descr="1snt"/>
                  <p:cNvPicPr>
                    <a:picLocks noChangeAspect="1" noChangeArrowheads="1"/>
                  </p:cNvPicPr>
                  <p:nvPr/>
                </p:nvPicPr>
                <p:blipFill>
                  <a:blip r:embed="rId3" cstate="screen"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5920" y="4370"/>
                    <a:ext cx="813" cy="806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  <p:pic>
                <p:nvPicPr>
                  <p:cNvPr id="1480" name="Picture 112" descr="1snt"/>
                  <p:cNvPicPr>
                    <a:picLocks noChangeAspect="1" noChangeArrowheads="1"/>
                  </p:cNvPicPr>
                  <p:nvPr/>
                </p:nvPicPr>
                <p:blipFill>
                  <a:blip r:embed="rId3" cstate="screen"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6733" y="4370"/>
                    <a:ext cx="813" cy="806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  <p:pic>
                <p:nvPicPr>
                  <p:cNvPr id="1481" name="Picture 113" descr="1snt"/>
                  <p:cNvPicPr>
                    <a:picLocks noChangeAspect="1" noChangeArrowheads="1"/>
                  </p:cNvPicPr>
                  <p:nvPr/>
                </p:nvPicPr>
                <p:blipFill>
                  <a:blip r:embed="rId3" cstate="screen"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7546" y="4370"/>
                    <a:ext cx="813" cy="806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</p:grpSp>
            <p:grpSp>
              <p:nvGrpSpPr>
                <p:cNvPr id="1471" name="Group 114"/>
                <p:cNvGrpSpPr>
                  <a:grpSpLocks/>
                </p:cNvGrpSpPr>
                <p:nvPr/>
              </p:nvGrpSpPr>
              <p:grpSpPr bwMode="auto">
                <a:xfrm>
                  <a:off x="6636" y="4370"/>
                  <a:ext cx="2778" cy="567"/>
                  <a:chOff x="4294" y="4370"/>
                  <a:chExt cx="4065" cy="806"/>
                </a:xfrm>
              </p:grpSpPr>
              <p:pic>
                <p:nvPicPr>
                  <p:cNvPr id="1472" name="Picture 115" descr="1snt"/>
                  <p:cNvPicPr>
                    <a:picLocks noChangeAspect="1" noChangeArrowheads="1"/>
                  </p:cNvPicPr>
                  <p:nvPr/>
                </p:nvPicPr>
                <p:blipFill>
                  <a:blip r:embed="rId3" cstate="screen"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4294" y="4370"/>
                    <a:ext cx="813" cy="806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  <p:pic>
                <p:nvPicPr>
                  <p:cNvPr id="1473" name="Picture 116" descr="1snt"/>
                  <p:cNvPicPr>
                    <a:picLocks noChangeAspect="1" noChangeArrowheads="1"/>
                  </p:cNvPicPr>
                  <p:nvPr/>
                </p:nvPicPr>
                <p:blipFill>
                  <a:blip r:embed="rId3" cstate="screen"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5107" y="4370"/>
                    <a:ext cx="813" cy="806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  <p:pic>
                <p:nvPicPr>
                  <p:cNvPr id="1474" name="Picture 117" descr="1snt"/>
                  <p:cNvPicPr>
                    <a:picLocks noChangeAspect="1" noChangeArrowheads="1"/>
                  </p:cNvPicPr>
                  <p:nvPr/>
                </p:nvPicPr>
                <p:blipFill>
                  <a:blip r:embed="rId3" cstate="screen"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5920" y="4370"/>
                    <a:ext cx="813" cy="806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  <p:pic>
                <p:nvPicPr>
                  <p:cNvPr id="1475" name="Picture 118" descr="1snt"/>
                  <p:cNvPicPr>
                    <a:picLocks noChangeAspect="1" noChangeArrowheads="1"/>
                  </p:cNvPicPr>
                  <p:nvPr/>
                </p:nvPicPr>
                <p:blipFill>
                  <a:blip r:embed="rId3" cstate="screen"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6733" y="4370"/>
                    <a:ext cx="813" cy="806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  <p:pic>
                <p:nvPicPr>
                  <p:cNvPr id="1476" name="Picture 119" descr="1snt"/>
                  <p:cNvPicPr>
                    <a:picLocks noChangeAspect="1" noChangeArrowheads="1"/>
                  </p:cNvPicPr>
                  <p:nvPr/>
                </p:nvPicPr>
                <p:blipFill>
                  <a:blip r:embed="rId3" cstate="screen"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7546" y="4370"/>
                    <a:ext cx="813" cy="806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</p:grpSp>
          </p:grpSp>
          <p:grpSp>
            <p:nvGrpSpPr>
              <p:cNvPr id="1457" name="Group 120"/>
              <p:cNvGrpSpPr>
                <a:grpSpLocks/>
              </p:cNvGrpSpPr>
              <p:nvPr/>
            </p:nvGrpSpPr>
            <p:grpSpPr bwMode="auto">
              <a:xfrm>
                <a:off x="2842" y="11358"/>
                <a:ext cx="3035" cy="264"/>
                <a:chOff x="3738" y="4370"/>
                <a:chExt cx="5676" cy="567"/>
              </a:xfrm>
            </p:grpSpPr>
            <p:grpSp>
              <p:nvGrpSpPr>
                <p:cNvPr id="1458" name="Group 121"/>
                <p:cNvGrpSpPr>
                  <a:grpSpLocks/>
                </p:cNvGrpSpPr>
                <p:nvPr/>
              </p:nvGrpSpPr>
              <p:grpSpPr bwMode="auto">
                <a:xfrm>
                  <a:off x="3738" y="4370"/>
                  <a:ext cx="2778" cy="567"/>
                  <a:chOff x="4294" y="4370"/>
                  <a:chExt cx="4065" cy="806"/>
                </a:xfrm>
              </p:grpSpPr>
              <p:pic>
                <p:nvPicPr>
                  <p:cNvPr id="1465" name="Picture 122" descr="1snt"/>
                  <p:cNvPicPr>
                    <a:picLocks noChangeAspect="1" noChangeArrowheads="1"/>
                  </p:cNvPicPr>
                  <p:nvPr/>
                </p:nvPicPr>
                <p:blipFill>
                  <a:blip r:embed="rId3" cstate="screen"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4294" y="4370"/>
                    <a:ext cx="813" cy="806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  <p:pic>
                <p:nvPicPr>
                  <p:cNvPr id="1466" name="Picture 123" descr="1snt"/>
                  <p:cNvPicPr>
                    <a:picLocks noChangeAspect="1" noChangeArrowheads="1"/>
                  </p:cNvPicPr>
                  <p:nvPr/>
                </p:nvPicPr>
                <p:blipFill>
                  <a:blip r:embed="rId3" cstate="screen"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5107" y="4370"/>
                    <a:ext cx="813" cy="806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  <p:pic>
                <p:nvPicPr>
                  <p:cNvPr id="1467" name="Picture 124" descr="1snt"/>
                  <p:cNvPicPr>
                    <a:picLocks noChangeAspect="1" noChangeArrowheads="1"/>
                  </p:cNvPicPr>
                  <p:nvPr/>
                </p:nvPicPr>
                <p:blipFill>
                  <a:blip r:embed="rId3" cstate="screen"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5920" y="4370"/>
                    <a:ext cx="813" cy="806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  <p:pic>
                <p:nvPicPr>
                  <p:cNvPr id="1468" name="Picture 125" descr="1snt"/>
                  <p:cNvPicPr>
                    <a:picLocks noChangeAspect="1" noChangeArrowheads="1"/>
                  </p:cNvPicPr>
                  <p:nvPr/>
                </p:nvPicPr>
                <p:blipFill>
                  <a:blip r:embed="rId3" cstate="screen"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6733" y="4370"/>
                    <a:ext cx="813" cy="806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  <p:pic>
                <p:nvPicPr>
                  <p:cNvPr id="1469" name="Picture 126" descr="1snt"/>
                  <p:cNvPicPr>
                    <a:picLocks noChangeAspect="1" noChangeArrowheads="1"/>
                  </p:cNvPicPr>
                  <p:nvPr/>
                </p:nvPicPr>
                <p:blipFill>
                  <a:blip r:embed="rId3" cstate="screen"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7546" y="4370"/>
                    <a:ext cx="813" cy="806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</p:grpSp>
            <p:grpSp>
              <p:nvGrpSpPr>
                <p:cNvPr id="1459" name="Group 127"/>
                <p:cNvGrpSpPr>
                  <a:grpSpLocks/>
                </p:cNvGrpSpPr>
                <p:nvPr/>
              </p:nvGrpSpPr>
              <p:grpSpPr bwMode="auto">
                <a:xfrm>
                  <a:off x="6636" y="4370"/>
                  <a:ext cx="2778" cy="567"/>
                  <a:chOff x="4294" y="4370"/>
                  <a:chExt cx="4065" cy="806"/>
                </a:xfrm>
              </p:grpSpPr>
              <p:pic>
                <p:nvPicPr>
                  <p:cNvPr id="1460" name="Picture 128" descr="1snt"/>
                  <p:cNvPicPr>
                    <a:picLocks noChangeAspect="1" noChangeArrowheads="1"/>
                  </p:cNvPicPr>
                  <p:nvPr/>
                </p:nvPicPr>
                <p:blipFill>
                  <a:blip r:embed="rId3" cstate="screen"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4294" y="4370"/>
                    <a:ext cx="813" cy="806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  <p:pic>
                <p:nvPicPr>
                  <p:cNvPr id="1461" name="Picture 129" descr="1snt"/>
                  <p:cNvPicPr>
                    <a:picLocks noChangeAspect="1" noChangeArrowheads="1"/>
                  </p:cNvPicPr>
                  <p:nvPr/>
                </p:nvPicPr>
                <p:blipFill>
                  <a:blip r:embed="rId3" cstate="screen"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5107" y="4370"/>
                    <a:ext cx="813" cy="806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  <p:pic>
                <p:nvPicPr>
                  <p:cNvPr id="1462" name="Picture 130" descr="1snt"/>
                  <p:cNvPicPr>
                    <a:picLocks noChangeAspect="1" noChangeArrowheads="1"/>
                  </p:cNvPicPr>
                  <p:nvPr/>
                </p:nvPicPr>
                <p:blipFill>
                  <a:blip r:embed="rId3" cstate="screen"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5920" y="4370"/>
                    <a:ext cx="813" cy="806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  <p:pic>
                <p:nvPicPr>
                  <p:cNvPr id="1463" name="Picture 131" descr="1snt"/>
                  <p:cNvPicPr>
                    <a:picLocks noChangeAspect="1" noChangeArrowheads="1"/>
                  </p:cNvPicPr>
                  <p:nvPr/>
                </p:nvPicPr>
                <p:blipFill>
                  <a:blip r:embed="rId3" cstate="screen"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6733" y="4370"/>
                    <a:ext cx="813" cy="806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  <p:pic>
                <p:nvPicPr>
                  <p:cNvPr id="1464" name="Picture 132" descr="1snt"/>
                  <p:cNvPicPr>
                    <a:picLocks noChangeAspect="1" noChangeArrowheads="1"/>
                  </p:cNvPicPr>
                  <p:nvPr/>
                </p:nvPicPr>
                <p:blipFill>
                  <a:blip r:embed="rId3" cstate="screen"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7546" y="4370"/>
                    <a:ext cx="813" cy="806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</p:grpSp>
          </p:grpSp>
        </p:grpSp>
        <p:grpSp>
          <p:nvGrpSpPr>
            <p:cNvPr id="1578" name="Group 2"/>
            <p:cNvGrpSpPr>
              <a:grpSpLocks/>
            </p:cNvGrpSpPr>
            <p:nvPr/>
          </p:nvGrpSpPr>
          <p:grpSpPr bwMode="auto">
            <a:xfrm>
              <a:off x="4555570" y="3419079"/>
              <a:ext cx="1081891" cy="1027884"/>
              <a:chOff x="2825" y="8883"/>
              <a:chExt cx="3060" cy="2739"/>
            </a:xfrm>
          </p:grpSpPr>
          <p:grpSp>
            <p:nvGrpSpPr>
              <p:cNvPr id="1579" name="Group 3"/>
              <p:cNvGrpSpPr>
                <a:grpSpLocks/>
              </p:cNvGrpSpPr>
              <p:nvPr/>
            </p:nvGrpSpPr>
            <p:grpSpPr bwMode="auto">
              <a:xfrm>
                <a:off x="2833" y="8883"/>
                <a:ext cx="3036" cy="264"/>
                <a:chOff x="3738" y="4370"/>
                <a:chExt cx="5676" cy="567"/>
              </a:xfrm>
            </p:grpSpPr>
            <p:grpSp>
              <p:nvGrpSpPr>
                <p:cNvPr id="1697" name="Group 4"/>
                <p:cNvGrpSpPr>
                  <a:grpSpLocks/>
                </p:cNvGrpSpPr>
                <p:nvPr/>
              </p:nvGrpSpPr>
              <p:grpSpPr bwMode="auto">
                <a:xfrm>
                  <a:off x="3738" y="4370"/>
                  <a:ext cx="2778" cy="567"/>
                  <a:chOff x="4294" y="4370"/>
                  <a:chExt cx="4065" cy="806"/>
                </a:xfrm>
              </p:grpSpPr>
              <p:pic>
                <p:nvPicPr>
                  <p:cNvPr id="1704" name="Picture 5" descr="1snt"/>
                  <p:cNvPicPr>
                    <a:picLocks noChangeAspect="1" noChangeArrowheads="1"/>
                  </p:cNvPicPr>
                  <p:nvPr/>
                </p:nvPicPr>
                <p:blipFill>
                  <a:blip r:embed="rId3" cstate="screen"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4294" y="4370"/>
                    <a:ext cx="813" cy="806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  <p:pic>
                <p:nvPicPr>
                  <p:cNvPr id="1705" name="Picture 6" descr="1snt"/>
                  <p:cNvPicPr>
                    <a:picLocks noChangeAspect="1" noChangeArrowheads="1"/>
                  </p:cNvPicPr>
                  <p:nvPr/>
                </p:nvPicPr>
                <p:blipFill>
                  <a:blip r:embed="rId3" cstate="screen"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5107" y="4370"/>
                    <a:ext cx="813" cy="806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  <p:pic>
                <p:nvPicPr>
                  <p:cNvPr id="1706" name="Picture 7" descr="1snt"/>
                  <p:cNvPicPr>
                    <a:picLocks noChangeAspect="1" noChangeArrowheads="1"/>
                  </p:cNvPicPr>
                  <p:nvPr/>
                </p:nvPicPr>
                <p:blipFill>
                  <a:blip r:embed="rId3" cstate="screen"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5920" y="4370"/>
                    <a:ext cx="813" cy="806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  <p:pic>
                <p:nvPicPr>
                  <p:cNvPr id="1707" name="Picture 8" descr="1snt"/>
                  <p:cNvPicPr>
                    <a:picLocks noChangeAspect="1" noChangeArrowheads="1"/>
                  </p:cNvPicPr>
                  <p:nvPr/>
                </p:nvPicPr>
                <p:blipFill>
                  <a:blip r:embed="rId3" cstate="screen"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6733" y="4370"/>
                    <a:ext cx="813" cy="806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  <p:pic>
                <p:nvPicPr>
                  <p:cNvPr id="1708" name="Picture 9" descr="1snt"/>
                  <p:cNvPicPr>
                    <a:picLocks noChangeAspect="1" noChangeArrowheads="1"/>
                  </p:cNvPicPr>
                  <p:nvPr/>
                </p:nvPicPr>
                <p:blipFill>
                  <a:blip r:embed="rId3" cstate="screen"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7546" y="4370"/>
                    <a:ext cx="813" cy="806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</p:grpSp>
            <p:grpSp>
              <p:nvGrpSpPr>
                <p:cNvPr id="1698" name="Group 10"/>
                <p:cNvGrpSpPr>
                  <a:grpSpLocks/>
                </p:cNvGrpSpPr>
                <p:nvPr/>
              </p:nvGrpSpPr>
              <p:grpSpPr bwMode="auto">
                <a:xfrm>
                  <a:off x="6636" y="4370"/>
                  <a:ext cx="2778" cy="567"/>
                  <a:chOff x="4294" y="4370"/>
                  <a:chExt cx="4065" cy="806"/>
                </a:xfrm>
              </p:grpSpPr>
              <p:pic>
                <p:nvPicPr>
                  <p:cNvPr id="1699" name="Picture 11" descr="1snt"/>
                  <p:cNvPicPr>
                    <a:picLocks noChangeAspect="1" noChangeArrowheads="1"/>
                  </p:cNvPicPr>
                  <p:nvPr/>
                </p:nvPicPr>
                <p:blipFill>
                  <a:blip r:embed="rId3" cstate="screen"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4294" y="4370"/>
                    <a:ext cx="813" cy="806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  <p:pic>
                <p:nvPicPr>
                  <p:cNvPr id="1700" name="Picture 12" descr="1snt"/>
                  <p:cNvPicPr>
                    <a:picLocks noChangeAspect="1" noChangeArrowheads="1"/>
                  </p:cNvPicPr>
                  <p:nvPr/>
                </p:nvPicPr>
                <p:blipFill>
                  <a:blip r:embed="rId3" cstate="screen"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5107" y="4370"/>
                    <a:ext cx="813" cy="806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  <p:pic>
                <p:nvPicPr>
                  <p:cNvPr id="1701" name="Picture 13" descr="1snt"/>
                  <p:cNvPicPr>
                    <a:picLocks noChangeAspect="1" noChangeArrowheads="1"/>
                  </p:cNvPicPr>
                  <p:nvPr/>
                </p:nvPicPr>
                <p:blipFill>
                  <a:blip r:embed="rId3" cstate="screen"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5920" y="4370"/>
                    <a:ext cx="813" cy="806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  <p:pic>
                <p:nvPicPr>
                  <p:cNvPr id="1702" name="Picture 14" descr="1snt"/>
                  <p:cNvPicPr>
                    <a:picLocks noChangeAspect="1" noChangeArrowheads="1"/>
                  </p:cNvPicPr>
                  <p:nvPr/>
                </p:nvPicPr>
                <p:blipFill>
                  <a:blip r:embed="rId3" cstate="screen"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6733" y="4370"/>
                    <a:ext cx="813" cy="806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  <p:pic>
                <p:nvPicPr>
                  <p:cNvPr id="1703" name="Picture 15" descr="1snt"/>
                  <p:cNvPicPr>
                    <a:picLocks noChangeAspect="1" noChangeArrowheads="1"/>
                  </p:cNvPicPr>
                  <p:nvPr/>
                </p:nvPicPr>
                <p:blipFill>
                  <a:blip r:embed="rId3" cstate="screen"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7546" y="4370"/>
                    <a:ext cx="813" cy="806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</p:grpSp>
          </p:grpSp>
          <p:grpSp>
            <p:nvGrpSpPr>
              <p:cNvPr id="1580" name="Group 16"/>
              <p:cNvGrpSpPr>
                <a:grpSpLocks/>
              </p:cNvGrpSpPr>
              <p:nvPr/>
            </p:nvGrpSpPr>
            <p:grpSpPr bwMode="auto">
              <a:xfrm>
                <a:off x="2850" y="9147"/>
                <a:ext cx="3035" cy="264"/>
                <a:chOff x="3738" y="4370"/>
                <a:chExt cx="5676" cy="567"/>
              </a:xfrm>
            </p:grpSpPr>
            <p:grpSp>
              <p:nvGrpSpPr>
                <p:cNvPr id="1685" name="Group 17"/>
                <p:cNvGrpSpPr>
                  <a:grpSpLocks/>
                </p:cNvGrpSpPr>
                <p:nvPr/>
              </p:nvGrpSpPr>
              <p:grpSpPr bwMode="auto">
                <a:xfrm>
                  <a:off x="3738" y="4370"/>
                  <a:ext cx="2778" cy="567"/>
                  <a:chOff x="4294" y="4370"/>
                  <a:chExt cx="4065" cy="806"/>
                </a:xfrm>
              </p:grpSpPr>
              <p:pic>
                <p:nvPicPr>
                  <p:cNvPr id="1692" name="Picture 18" descr="1snt"/>
                  <p:cNvPicPr>
                    <a:picLocks noChangeAspect="1" noChangeArrowheads="1"/>
                  </p:cNvPicPr>
                  <p:nvPr/>
                </p:nvPicPr>
                <p:blipFill>
                  <a:blip r:embed="rId3" cstate="screen"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4294" y="4370"/>
                    <a:ext cx="813" cy="806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  <p:pic>
                <p:nvPicPr>
                  <p:cNvPr id="1693" name="Picture 19" descr="1snt"/>
                  <p:cNvPicPr>
                    <a:picLocks noChangeAspect="1" noChangeArrowheads="1"/>
                  </p:cNvPicPr>
                  <p:nvPr/>
                </p:nvPicPr>
                <p:blipFill>
                  <a:blip r:embed="rId3" cstate="screen"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5107" y="4370"/>
                    <a:ext cx="813" cy="806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  <p:pic>
                <p:nvPicPr>
                  <p:cNvPr id="1694" name="Picture 20" descr="1snt"/>
                  <p:cNvPicPr>
                    <a:picLocks noChangeAspect="1" noChangeArrowheads="1"/>
                  </p:cNvPicPr>
                  <p:nvPr/>
                </p:nvPicPr>
                <p:blipFill>
                  <a:blip r:embed="rId3" cstate="screen"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5920" y="4370"/>
                    <a:ext cx="813" cy="806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  <p:pic>
                <p:nvPicPr>
                  <p:cNvPr id="1695" name="Picture 21" descr="1snt"/>
                  <p:cNvPicPr>
                    <a:picLocks noChangeAspect="1" noChangeArrowheads="1"/>
                  </p:cNvPicPr>
                  <p:nvPr/>
                </p:nvPicPr>
                <p:blipFill>
                  <a:blip r:embed="rId3" cstate="screen"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6733" y="4370"/>
                    <a:ext cx="813" cy="806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  <p:pic>
                <p:nvPicPr>
                  <p:cNvPr id="1696" name="Picture 22" descr="1snt"/>
                  <p:cNvPicPr>
                    <a:picLocks noChangeAspect="1" noChangeArrowheads="1"/>
                  </p:cNvPicPr>
                  <p:nvPr/>
                </p:nvPicPr>
                <p:blipFill>
                  <a:blip r:embed="rId3" cstate="screen"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7546" y="4370"/>
                    <a:ext cx="813" cy="806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</p:grpSp>
            <p:grpSp>
              <p:nvGrpSpPr>
                <p:cNvPr id="1686" name="Group 23"/>
                <p:cNvGrpSpPr>
                  <a:grpSpLocks/>
                </p:cNvGrpSpPr>
                <p:nvPr/>
              </p:nvGrpSpPr>
              <p:grpSpPr bwMode="auto">
                <a:xfrm>
                  <a:off x="6636" y="4370"/>
                  <a:ext cx="2778" cy="567"/>
                  <a:chOff x="4294" y="4370"/>
                  <a:chExt cx="4065" cy="806"/>
                </a:xfrm>
              </p:grpSpPr>
              <p:pic>
                <p:nvPicPr>
                  <p:cNvPr id="1687" name="Picture 24" descr="1snt"/>
                  <p:cNvPicPr>
                    <a:picLocks noChangeAspect="1" noChangeArrowheads="1"/>
                  </p:cNvPicPr>
                  <p:nvPr/>
                </p:nvPicPr>
                <p:blipFill>
                  <a:blip r:embed="rId3" cstate="screen"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4294" y="4370"/>
                    <a:ext cx="813" cy="806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  <p:pic>
                <p:nvPicPr>
                  <p:cNvPr id="1688" name="Picture 25" descr="1snt"/>
                  <p:cNvPicPr>
                    <a:picLocks noChangeAspect="1" noChangeArrowheads="1"/>
                  </p:cNvPicPr>
                  <p:nvPr/>
                </p:nvPicPr>
                <p:blipFill>
                  <a:blip r:embed="rId3" cstate="screen"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5107" y="4370"/>
                    <a:ext cx="813" cy="806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  <p:pic>
                <p:nvPicPr>
                  <p:cNvPr id="1689" name="Picture 26" descr="1snt"/>
                  <p:cNvPicPr>
                    <a:picLocks noChangeAspect="1" noChangeArrowheads="1"/>
                  </p:cNvPicPr>
                  <p:nvPr/>
                </p:nvPicPr>
                <p:blipFill>
                  <a:blip r:embed="rId3" cstate="screen"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5920" y="4370"/>
                    <a:ext cx="813" cy="806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  <p:pic>
                <p:nvPicPr>
                  <p:cNvPr id="1690" name="Picture 27" descr="1snt"/>
                  <p:cNvPicPr>
                    <a:picLocks noChangeAspect="1" noChangeArrowheads="1"/>
                  </p:cNvPicPr>
                  <p:nvPr/>
                </p:nvPicPr>
                <p:blipFill>
                  <a:blip r:embed="rId3" cstate="screen"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6733" y="4370"/>
                    <a:ext cx="813" cy="806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  <p:pic>
                <p:nvPicPr>
                  <p:cNvPr id="1691" name="Picture 28" descr="1snt"/>
                  <p:cNvPicPr>
                    <a:picLocks noChangeAspect="1" noChangeArrowheads="1"/>
                  </p:cNvPicPr>
                  <p:nvPr/>
                </p:nvPicPr>
                <p:blipFill>
                  <a:blip r:embed="rId3" cstate="screen"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7546" y="4370"/>
                    <a:ext cx="813" cy="806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</p:grpSp>
          </p:grpSp>
          <p:grpSp>
            <p:nvGrpSpPr>
              <p:cNvPr id="1581" name="Group 29"/>
              <p:cNvGrpSpPr>
                <a:grpSpLocks/>
              </p:cNvGrpSpPr>
              <p:nvPr/>
            </p:nvGrpSpPr>
            <p:grpSpPr bwMode="auto">
              <a:xfrm>
                <a:off x="2850" y="9411"/>
                <a:ext cx="3035" cy="264"/>
                <a:chOff x="3738" y="4370"/>
                <a:chExt cx="5676" cy="567"/>
              </a:xfrm>
            </p:grpSpPr>
            <p:grpSp>
              <p:nvGrpSpPr>
                <p:cNvPr id="1673" name="Group 30"/>
                <p:cNvGrpSpPr>
                  <a:grpSpLocks/>
                </p:cNvGrpSpPr>
                <p:nvPr/>
              </p:nvGrpSpPr>
              <p:grpSpPr bwMode="auto">
                <a:xfrm>
                  <a:off x="3738" y="4370"/>
                  <a:ext cx="2778" cy="567"/>
                  <a:chOff x="4294" y="4370"/>
                  <a:chExt cx="4065" cy="806"/>
                </a:xfrm>
              </p:grpSpPr>
              <p:pic>
                <p:nvPicPr>
                  <p:cNvPr id="1680" name="Picture 31" descr="1snt"/>
                  <p:cNvPicPr>
                    <a:picLocks noChangeAspect="1" noChangeArrowheads="1"/>
                  </p:cNvPicPr>
                  <p:nvPr/>
                </p:nvPicPr>
                <p:blipFill>
                  <a:blip r:embed="rId3" cstate="screen"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4294" y="4370"/>
                    <a:ext cx="813" cy="806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  <p:pic>
                <p:nvPicPr>
                  <p:cNvPr id="1681" name="Picture 32" descr="1snt"/>
                  <p:cNvPicPr>
                    <a:picLocks noChangeAspect="1" noChangeArrowheads="1"/>
                  </p:cNvPicPr>
                  <p:nvPr/>
                </p:nvPicPr>
                <p:blipFill>
                  <a:blip r:embed="rId3" cstate="screen"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5107" y="4370"/>
                    <a:ext cx="813" cy="806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  <p:pic>
                <p:nvPicPr>
                  <p:cNvPr id="1682" name="Picture 33" descr="1snt"/>
                  <p:cNvPicPr>
                    <a:picLocks noChangeAspect="1" noChangeArrowheads="1"/>
                  </p:cNvPicPr>
                  <p:nvPr/>
                </p:nvPicPr>
                <p:blipFill>
                  <a:blip r:embed="rId3" cstate="screen"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5920" y="4370"/>
                    <a:ext cx="813" cy="806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  <p:pic>
                <p:nvPicPr>
                  <p:cNvPr id="1683" name="Picture 34" descr="1snt"/>
                  <p:cNvPicPr>
                    <a:picLocks noChangeAspect="1" noChangeArrowheads="1"/>
                  </p:cNvPicPr>
                  <p:nvPr/>
                </p:nvPicPr>
                <p:blipFill>
                  <a:blip r:embed="rId3" cstate="screen"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6733" y="4370"/>
                    <a:ext cx="813" cy="806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  <p:pic>
                <p:nvPicPr>
                  <p:cNvPr id="1684" name="Picture 35" descr="1snt"/>
                  <p:cNvPicPr>
                    <a:picLocks noChangeAspect="1" noChangeArrowheads="1"/>
                  </p:cNvPicPr>
                  <p:nvPr/>
                </p:nvPicPr>
                <p:blipFill>
                  <a:blip r:embed="rId3" cstate="screen"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7546" y="4370"/>
                    <a:ext cx="813" cy="806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</p:grpSp>
            <p:grpSp>
              <p:nvGrpSpPr>
                <p:cNvPr id="1674" name="Group 36"/>
                <p:cNvGrpSpPr>
                  <a:grpSpLocks/>
                </p:cNvGrpSpPr>
                <p:nvPr/>
              </p:nvGrpSpPr>
              <p:grpSpPr bwMode="auto">
                <a:xfrm>
                  <a:off x="6636" y="4370"/>
                  <a:ext cx="2778" cy="567"/>
                  <a:chOff x="4294" y="4370"/>
                  <a:chExt cx="4065" cy="806"/>
                </a:xfrm>
              </p:grpSpPr>
              <p:pic>
                <p:nvPicPr>
                  <p:cNvPr id="1675" name="Picture 37" descr="1snt"/>
                  <p:cNvPicPr>
                    <a:picLocks noChangeAspect="1" noChangeArrowheads="1"/>
                  </p:cNvPicPr>
                  <p:nvPr/>
                </p:nvPicPr>
                <p:blipFill>
                  <a:blip r:embed="rId3" cstate="screen"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4294" y="4370"/>
                    <a:ext cx="813" cy="806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  <p:pic>
                <p:nvPicPr>
                  <p:cNvPr id="1676" name="Picture 38" descr="1snt"/>
                  <p:cNvPicPr>
                    <a:picLocks noChangeAspect="1" noChangeArrowheads="1"/>
                  </p:cNvPicPr>
                  <p:nvPr/>
                </p:nvPicPr>
                <p:blipFill>
                  <a:blip r:embed="rId3" cstate="screen"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5107" y="4370"/>
                    <a:ext cx="813" cy="806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  <p:pic>
                <p:nvPicPr>
                  <p:cNvPr id="1677" name="Picture 39" descr="1snt"/>
                  <p:cNvPicPr>
                    <a:picLocks noChangeAspect="1" noChangeArrowheads="1"/>
                  </p:cNvPicPr>
                  <p:nvPr/>
                </p:nvPicPr>
                <p:blipFill>
                  <a:blip r:embed="rId3" cstate="screen"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5920" y="4370"/>
                    <a:ext cx="813" cy="806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  <p:pic>
                <p:nvPicPr>
                  <p:cNvPr id="1678" name="Picture 40" descr="1snt"/>
                  <p:cNvPicPr>
                    <a:picLocks noChangeAspect="1" noChangeArrowheads="1"/>
                  </p:cNvPicPr>
                  <p:nvPr/>
                </p:nvPicPr>
                <p:blipFill>
                  <a:blip r:embed="rId3" cstate="screen"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6733" y="4370"/>
                    <a:ext cx="813" cy="806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  <p:pic>
                <p:nvPicPr>
                  <p:cNvPr id="1679" name="Picture 41" descr="1snt"/>
                  <p:cNvPicPr>
                    <a:picLocks noChangeAspect="1" noChangeArrowheads="1"/>
                  </p:cNvPicPr>
                  <p:nvPr/>
                </p:nvPicPr>
                <p:blipFill>
                  <a:blip r:embed="rId3" cstate="screen"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7546" y="4370"/>
                    <a:ext cx="813" cy="806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</p:grpSp>
          </p:grpSp>
          <p:grpSp>
            <p:nvGrpSpPr>
              <p:cNvPr id="1582" name="Group 42"/>
              <p:cNvGrpSpPr>
                <a:grpSpLocks/>
              </p:cNvGrpSpPr>
              <p:nvPr/>
            </p:nvGrpSpPr>
            <p:grpSpPr bwMode="auto">
              <a:xfrm>
                <a:off x="2833" y="9675"/>
                <a:ext cx="3036" cy="265"/>
                <a:chOff x="3738" y="4370"/>
                <a:chExt cx="5676" cy="567"/>
              </a:xfrm>
            </p:grpSpPr>
            <p:grpSp>
              <p:nvGrpSpPr>
                <p:cNvPr id="1661" name="Group 43"/>
                <p:cNvGrpSpPr>
                  <a:grpSpLocks/>
                </p:cNvGrpSpPr>
                <p:nvPr/>
              </p:nvGrpSpPr>
              <p:grpSpPr bwMode="auto">
                <a:xfrm>
                  <a:off x="3738" y="4370"/>
                  <a:ext cx="2778" cy="567"/>
                  <a:chOff x="4294" y="4370"/>
                  <a:chExt cx="4065" cy="806"/>
                </a:xfrm>
              </p:grpSpPr>
              <p:pic>
                <p:nvPicPr>
                  <p:cNvPr id="1668" name="Picture 44" descr="1snt"/>
                  <p:cNvPicPr>
                    <a:picLocks noChangeAspect="1" noChangeArrowheads="1"/>
                  </p:cNvPicPr>
                  <p:nvPr/>
                </p:nvPicPr>
                <p:blipFill>
                  <a:blip r:embed="rId3" cstate="screen"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4294" y="4370"/>
                    <a:ext cx="813" cy="806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  <p:pic>
                <p:nvPicPr>
                  <p:cNvPr id="1669" name="Picture 45" descr="1snt"/>
                  <p:cNvPicPr>
                    <a:picLocks noChangeAspect="1" noChangeArrowheads="1"/>
                  </p:cNvPicPr>
                  <p:nvPr/>
                </p:nvPicPr>
                <p:blipFill>
                  <a:blip r:embed="rId3" cstate="screen"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5107" y="4370"/>
                    <a:ext cx="813" cy="806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  <p:pic>
                <p:nvPicPr>
                  <p:cNvPr id="1670" name="Picture 46" descr="1snt"/>
                  <p:cNvPicPr>
                    <a:picLocks noChangeAspect="1" noChangeArrowheads="1"/>
                  </p:cNvPicPr>
                  <p:nvPr/>
                </p:nvPicPr>
                <p:blipFill>
                  <a:blip r:embed="rId3" cstate="screen"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5920" y="4370"/>
                    <a:ext cx="813" cy="806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  <p:pic>
                <p:nvPicPr>
                  <p:cNvPr id="1671" name="Picture 47" descr="1snt"/>
                  <p:cNvPicPr>
                    <a:picLocks noChangeAspect="1" noChangeArrowheads="1"/>
                  </p:cNvPicPr>
                  <p:nvPr/>
                </p:nvPicPr>
                <p:blipFill>
                  <a:blip r:embed="rId3" cstate="screen"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6733" y="4370"/>
                    <a:ext cx="813" cy="806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  <p:pic>
                <p:nvPicPr>
                  <p:cNvPr id="1672" name="Picture 48" descr="1snt"/>
                  <p:cNvPicPr>
                    <a:picLocks noChangeAspect="1" noChangeArrowheads="1"/>
                  </p:cNvPicPr>
                  <p:nvPr/>
                </p:nvPicPr>
                <p:blipFill>
                  <a:blip r:embed="rId3" cstate="screen"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7546" y="4370"/>
                    <a:ext cx="813" cy="806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</p:grpSp>
            <p:grpSp>
              <p:nvGrpSpPr>
                <p:cNvPr id="1662" name="Group 49"/>
                <p:cNvGrpSpPr>
                  <a:grpSpLocks/>
                </p:cNvGrpSpPr>
                <p:nvPr/>
              </p:nvGrpSpPr>
              <p:grpSpPr bwMode="auto">
                <a:xfrm>
                  <a:off x="6636" y="4370"/>
                  <a:ext cx="2778" cy="567"/>
                  <a:chOff x="4294" y="4370"/>
                  <a:chExt cx="4065" cy="806"/>
                </a:xfrm>
              </p:grpSpPr>
              <p:pic>
                <p:nvPicPr>
                  <p:cNvPr id="1663" name="Picture 50" descr="1snt"/>
                  <p:cNvPicPr>
                    <a:picLocks noChangeAspect="1" noChangeArrowheads="1"/>
                  </p:cNvPicPr>
                  <p:nvPr/>
                </p:nvPicPr>
                <p:blipFill>
                  <a:blip r:embed="rId3" cstate="screen"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4294" y="4370"/>
                    <a:ext cx="813" cy="806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  <p:pic>
                <p:nvPicPr>
                  <p:cNvPr id="1664" name="Picture 51" descr="1snt"/>
                  <p:cNvPicPr>
                    <a:picLocks noChangeAspect="1" noChangeArrowheads="1"/>
                  </p:cNvPicPr>
                  <p:nvPr/>
                </p:nvPicPr>
                <p:blipFill>
                  <a:blip r:embed="rId3" cstate="screen"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5107" y="4370"/>
                    <a:ext cx="813" cy="806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  <p:pic>
                <p:nvPicPr>
                  <p:cNvPr id="1665" name="Picture 52" descr="1snt"/>
                  <p:cNvPicPr>
                    <a:picLocks noChangeAspect="1" noChangeArrowheads="1"/>
                  </p:cNvPicPr>
                  <p:nvPr/>
                </p:nvPicPr>
                <p:blipFill>
                  <a:blip r:embed="rId3" cstate="screen"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5920" y="4370"/>
                    <a:ext cx="813" cy="806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  <p:pic>
                <p:nvPicPr>
                  <p:cNvPr id="1666" name="Picture 53" descr="1snt"/>
                  <p:cNvPicPr>
                    <a:picLocks noChangeAspect="1" noChangeArrowheads="1"/>
                  </p:cNvPicPr>
                  <p:nvPr/>
                </p:nvPicPr>
                <p:blipFill>
                  <a:blip r:embed="rId3" cstate="screen"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6733" y="4370"/>
                    <a:ext cx="813" cy="806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  <p:pic>
                <p:nvPicPr>
                  <p:cNvPr id="1667" name="Picture 54" descr="1snt"/>
                  <p:cNvPicPr>
                    <a:picLocks noChangeAspect="1" noChangeArrowheads="1"/>
                  </p:cNvPicPr>
                  <p:nvPr/>
                </p:nvPicPr>
                <p:blipFill>
                  <a:blip r:embed="rId3" cstate="screen"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7546" y="4370"/>
                    <a:ext cx="813" cy="806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</p:grpSp>
          </p:grpSp>
          <p:grpSp>
            <p:nvGrpSpPr>
              <p:cNvPr id="1583" name="Group 55"/>
              <p:cNvGrpSpPr>
                <a:grpSpLocks/>
              </p:cNvGrpSpPr>
              <p:nvPr/>
            </p:nvGrpSpPr>
            <p:grpSpPr bwMode="auto">
              <a:xfrm>
                <a:off x="2850" y="9940"/>
                <a:ext cx="3035" cy="263"/>
                <a:chOff x="3738" y="4370"/>
                <a:chExt cx="5676" cy="567"/>
              </a:xfrm>
            </p:grpSpPr>
            <p:grpSp>
              <p:nvGrpSpPr>
                <p:cNvPr id="1649" name="Group 56"/>
                <p:cNvGrpSpPr>
                  <a:grpSpLocks/>
                </p:cNvGrpSpPr>
                <p:nvPr/>
              </p:nvGrpSpPr>
              <p:grpSpPr bwMode="auto">
                <a:xfrm>
                  <a:off x="3738" y="4370"/>
                  <a:ext cx="2778" cy="567"/>
                  <a:chOff x="4294" y="4370"/>
                  <a:chExt cx="4065" cy="806"/>
                </a:xfrm>
              </p:grpSpPr>
              <p:pic>
                <p:nvPicPr>
                  <p:cNvPr id="1656" name="Picture 57" descr="1snt"/>
                  <p:cNvPicPr>
                    <a:picLocks noChangeAspect="1" noChangeArrowheads="1"/>
                  </p:cNvPicPr>
                  <p:nvPr/>
                </p:nvPicPr>
                <p:blipFill>
                  <a:blip r:embed="rId3" cstate="screen"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4294" y="4370"/>
                    <a:ext cx="813" cy="806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  <p:pic>
                <p:nvPicPr>
                  <p:cNvPr id="1657" name="Picture 58" descr="1snt"/>
                  <p:cNvPicPr>
                    <a:picLocks noChangeAspect="1" noChangeArrowheads="1"/>
                  </p:cNvPicPr>
                  <p:nvPr/>
                </p:nvPicPr>
                <p:blipFill>
                  <a:blip r:embed="rId3" cstate="screen"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5107" y="4370"/>
                    <a:ext cx="813" cy="806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  <p:pic>
                <p:nvPicPr>
                  <p:cNvPr id="1658" name="Picture 59" descr="1snt"/>
                  <p:cNvPicPr>
                    <a:picLocks noChangeAspect="1" noChangeArrowheads="1"/>
                  </p:cNvPicPr>
                  <p:nvPr/>
                </p:nvPicPr>
                <p:blipFill>
                  <a:blip r:embed="rId3" cstate="screen"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5920" y="4370"/>
                    <a:ext cx="813" cy="806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  <p:pic>
                <p:nvPicPr>
                  <p:cNvPr id="1659" name="Picture 60" descr="1snt"/>
                  <p:cNvPicPr>
                    <a:picLocks noChangeAspect="1" noChangeArrowheads="1"/>
                  </p:cNvPicPr>
                  <p:nvPr/>
                </p:nvPicPr>
                <p:blipFill>
                  <a:blip r:embed="rId3" cstate="screen"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6733" y="4370"/>
                    <a:ext cx="813" cy="806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  <p:pic>
                <p:nvPicPr>
                  <p:cNvPr id="1660" name="Picture 61" descr="1snt"/>
                  <p:cNvPicPr>
                    <a:picLocks noChangeAspect="1" noChangeArrowheads="1"/>
                  </p:cNvPicPr>
                  <p:nvPr/>
                </p:nvPicPr>
                <p:blipFill>
                  <a:blip r:embed="rId3" cstate="screen"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7546" y="4370"/>
                    <a:ext cx="813" cy="806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</p:grpSp>
            <p:grpSp>
              <p:nvGrpSpPr>
                <p:cNvPr id="1650" name="Group 62"/>
                <p:cNvGrpSpPr>
                  <a:grpSpLocks/>
                </p:cNvGrpSpPr>
                <p:nvPr/>
              </p:nvGrpSpPr>
              <p:grpSpPr bwMode="auto">
                <a:xfrm>
                  <a:off x="6636" y="4370"/>
                  <a:ext cx="2778" cy="567"/>
                  <a:chOff x="4294" y="4370"/>
                  <a:chExt cx="4065" cy="806"/>
                </a:xfrm>
              </p:grpSpPr>
              <p:pic>
                <p:nvPicPr>
                  <p:cNvPr id="1651" name="Picture 63" descr="1snt"/>
                  <p:cNvPicPr>
                    <a:picLocks noChangeAspect="1" noChangeArrowheads="1"/>
                  </p:cNvPicPr>
                  <p:nvPr/>
                </p:nvPicPr>
                <p:blipFill>
                  <a:blip r:embed="rId3" cstate="screen"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4294" y="4370"/>
                    <a:ext cx="813" cy="806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  <p:pic>
                <p:nvPicPr>
                  <p:cNvPr id="1652" name="Picture 64" descr="1snt"/>
                  <p:cNvPicPr>
                    <a:picLocks noChangeAspect="1" noChangeArrowheads="1"/>
                  </p:cNvPicPr>
                  <p:nvPr/>
                </p:nvPicPr>
                <p:blipFill>
                  <a:blip r:embed="rId3" cstate="screen"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5107" y="4370"/>
                    <a:ext cx="813" cy="806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  <p:pic>
                <p:nvPicPr>
                  <p:cNvPr id="1653" name="Picture 65" descr="1snt"/>
                  <p:cNvPicPr>
                    <a:picLocks noChangeAspect="1" noChangeArrowheads="1"/>
                  </p:cNvPicPr>
                  <p:nvPr/>
                </p:nvPicPr>
                <p:blipFill>
                  <a:blip r:embed="rId3" cstate="screen"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5920" y="4370"/>
                    <a:ext cx="813" cy="806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  <p:pic>
                <p:nvPicPr>
                  <p:cNvPr id="1654" name="Picture 66" descr="1snt"/>
                  <p:cNvPicPr>
                    <a:picLocks noChangeAspect="1" noChangeArrowheads="1"/>
                  </p:cNvPicPr>
                  <p:nvPr/>
                </p:nvPicPr>
                <p:blipFill>
                  <a:blip r:embed="rId3" cstate="screen"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6733" y="4370"/>
                    <a:ext cx="813" cy="806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  <p:pic>
                <p:nvPicPr>
                  <p:cNvPr id="1655" name="Picture 67" descr="1snt"/>
                  <p:cNvPicPr>
                    <a:picLocks noChangeAspect="1" noChangeArrowheads="1"/>
                  </p:cNvPicPr>
                  <p:nvPr/>
                </p:nvPicPr>
                <p:blipFill>
                  <a:blip r:embed="rId3" cstate="screen"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7546" y="4370"/>
                    <a:ext cx="813" cy="806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</p:grpSp>
          </p:grpSp>
          <p:grpSp>
            <p:nvGrpSpPr>
              <p:cNvPr id="1584" name="Group 68"/>
              <p:cNvGrpSpPr>
                <a:grpSpLocks/>
              </p:cNvGrpSpPr>
              <p:nvPr/>
            </p:nvGrpSpPr>
            <p:grpSpPr bwMode="auto">
              <a:xfrm>
                <a:off x="2825" y="10301"/>
                <a:ext cx="3035" cy="264"/>
                <a:chOff x="3738" y="4370"/>
                <a:chExt cx="5676" cy="567"/>
              </a:xfrm>
            </p:grpSpPr>
            <p:grpSp>
              <p:nvGrpSpPr>
                <p:cNvPr id="1637" name="Group 69"/>
                <p:cNvGrpSpPr>
                  <a:grpSpLocks/>
                </p:cNvGrpSpPr>
                <p:nvPr/>
              </p:nvGrpSpPr>
              <p:grpSpPr bwMode="auto">
                <a:xfrm>
                  <a:off x="3738" y="4370"/>
                  <a:ext cx="2778" cy="567"/>
                  <a:chOff x="4294" y="4370"/>
                  <a:chExt cx="4065" cy="806"/>
                </a:xfrm>
              </p:grpSpPr>
              <p:pic>
                <p:nvPicPr>
                  <p:cNvPr id="1644" name="Picture 70" descr="1snt"/>
                  <p:cNvPicPr>
                    <a:picLocks noChangeAspect="1" noChangeArrowheads="1"/>
                  </p:cNvPicPr>
                  <p:nvPr/>
                </p:nvPicPr>
                <p:blipFill>
                  <a:blip r:embed="rId3" cstate="screen"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4294" y="4370"/>
                    <a:ext cx="813" cy="806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  <p:pic>
                <p:nvPicPr>
                  <p:cNvPr id="1645" name="Picture 71" descr="1snt"/>
                  <p:cNvPicPr>
                    <a:picLocks noChangeAspect="1" noChangeArrowheads="1"/>
                  </p:cNvPicPr>
                  <p:nvPr/>
                </p:nvPicPr>
                <p:blipFill>
                  <a:blip r:embed="rId3" cstate="screen"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5107" y="4370"/>
                    <a:ext cx="813" cy="806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  <p:pic>
                <p:nvPicPr>
                  <p:cNvPr id="1646" name="Picture 72" descr="1snt"/>
                  <p:cNvPicPr>
                    <a:picLocks noChangeAspect="1" noChangeArrowheads="1"/>
                  </p:cNvPicPr>
                  <p:nvPr/>
                </p:nvPicPr>
                <p:blipFill>
                  <a:blip r:embed="rId3" cstate="screen"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5920" y="4370"/>
                    <a:ext cx="813" cy="806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  <p:pic>
                <p:nvPicPr>
                  <p:cNvPr id="1647" name="Picture 73" descr="1snt"/>
                  <p:cNvPicPr>
                    <a:picLocks noChangeAspect="1" noChangeArrowheads="1"/>
                  </p:cNvPicPr>
                  <p:nvPr/>
                </p:nvPicPr>
                <p:blipFill>
                  <a:blip r:embed="rId3" cstate="screen"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6733" y="4370"/>
                    <a:ext cx="813" cy="806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  <p:pic>
                <p:nvPicPr>
                  <p:cNvPr id="1648" name="Picture 74" descr="1snt"/>
                  <p:cNvPicPr>
                    <a:picLocks noChangeAspect="1" noChangeArrowheads="1"/>
                  </p:cNvPicPr>
                  <p:nvPr/>
                </p:nvPicPr>
                <p:blipFill>
                  <a:blip r:embed="rId3" cstate="screen"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7546" y="4370"/>
                    <a:ext cx="813" cy="806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</p:grpSp>
            <p:grpSp>
              <p:nvGrpSpPr>
                <p:cNvPr id="1638" name="Group 75"/>
                <p:cNvGrpSpPr>
                  <a:grpSpLocks/>
                </p:cNvGrpSpPr>
                <p:nvPr/>
              </p:nvGrpSpPr>
              <p:grpSpPr bwMode="auto">
                <a:xfrm>
                  <a:off x="6636" y="4370"/>
                  <a:ext cx="2778" cy="567"/>
                  <a:chOff x="4294" y="4370"/>
                  <a:chExt cx="4065" cy="806"/>
                </a:xfrm>
              </p:grpSpPr>
              <p:pic>
                <p:nvPicPr>
                  <p:cNvPr id="1639" name="Picture 76" descr="1snt"/>
                  <p:cNvPicPr>
                    <a:picLocks noChangeAspect="1" noChangeArrowheads="1"/>
                  </p:cNvPicPr>
                  <p:nvPr/>
                </p:nvPicPr>
                <p:blipFill>
                  <a:blip r:embed="rId3" cstate="screen"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4294" y="4370"/>
                    <a:ext cx="813" cy="806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  <p:pic>
                <p:nvPicPr>
                  <p:cNvPr id="1640" name="Picture 77" descr="1snt"/>
                  <p:cNvPicPr>
                    <a:picLocks noChangeAspect="1" noChangeArrowheads="1"/>
                  </p:cNvPicPr>
                  <p:nvPr/>
                </p:nvPicPr>
                <p:blipFill>
                  <a:blip r:embed="rId3" cstate="screen"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5107" y="4370"/>
                    <a:ext cx="813" cy="806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  <p:pic>
                <p:nvPicPr>
                  <p:cNvPr id="1641" name="Picture 78" descr="1snt"/>
                  <p:cNvPicPr>
                    <a:picLocks noChangeAspect="1" noChangeArrowheads="1"/>
                  </p:cNvPicPr>
                  <p:nvPr/>
                </p:nvPicPr>
                <p:blipFill>
                  <a:blip r:embed="rId3" cstate="screen"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5920" y="4370"/>
                    <a:ext cx="813" cy="806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  <p:pic>
                <p:nvPicPr>
                  <p:cNvPr id="1642" name="Picture 79" descr="1snt"/>
                  <p:cNvPicPr>
                    <a:picLocks noChangeAspect="1" noChangeArrowheads="1"/>
                  </p:cNvPicPr>
                  <p:nvPr/>
                </p:nvPicPr>
                <p:blipFill>
                  <a:blip r:embed="rId3" cstate="screen"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6733" y="4370"/>
                    <a:ext cx="813" cy="806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  <p:pic>
                <p:nvPicPr>
                  <p:cNvPr id="1643" name="Picture 80" descr="1snt"/>
                  <p:cNvPicPr>
                    <a:picLocks noChangeAspect="1" noChangeArrowheads="1"/>
                  </p:cNvPicPr>
                  <p:nvPr/>
                </p:nvPicPr>
                <p:blipFill>
                  <a:blip r:embed="rId3" cstate="screen"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7546" y="4370"/>
                    <a:ext cx="813" cy="806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</p:grpSp>
          </p:grpSp>
          <p:grpSp>
            <p:nvGrpSpPr>
              <p:cNvPr id="1585" name="Group 81"/>
              <p:cNvGrpSpPr>
                <a:grpSpLocks/>
              </p:cNvGrpSpPr>
              <p:nvPr/>
            </p:nvGrpSpPr>
            <p:grpSpPr bwMode="auto">
              <a:xfrm>
                <a:off x="2842" y="10565"/>
                <a:ext cx="3035" cy="264"/>
                <a:chOff x="3738" y="4370"/>
                <a:chExt cx="5676" cy="567"/>
              </a:xfrm>
            </p:grpSpPr>
            <p:grpSp>
              <p:nvGrpSpPr>
                <p:cNvPr id="1625" name="Group 82"/>
                <p:cNvGrpSpPr>
                  <a:grpSpLocks/>
                </p:cNvGrpSpPr>
                <p:nvPr/>
              </p:nvGrpSpPr>
              <p:grpSpPr bwMode="auto">
                <a:xfrm>
                  <a:off x="3738" y="4370"/>
                  <a:ext cx="2778" cy="567"/>
                  <a:chOff x="4294" y="4370"/>
                  <a:chExt cx="4065" cy="806"/>
                </a:xfrm>
              </p:grpSpPr>
              <p:pic>
                <p:nvPicPr>
                  <p:cNvPr id="1632" name="Picture 83" descr="1snt"/>
                  <p:cNvPicPr>
                    <a:picLocks noChangeAspect="1" noChangeArrowheads="1"/>
                  </p:cNvPicPr>
                  <p:nvPr/>
                </p:nvPicPr>
                <p:blipFill>
                  <a:blip r:embed="rId3" cstate="screen"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4294" y="4370"/>
                    <a:ext cx="813" cy="806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  <p:pic>
                <p:nvPicPr>
                  <p:cNvPr id="1633" name="Picture 84" descr="1snt"/>
                  <p:cNvPicPr>
                    <a:picLocks noChangeAspect="1" noChangeArrowheads="1"/>
                  </p:cNvPicPr>
                  <p:nvPr/>
                </p:nvPicPr>
                <p:blipFill>
                  <a:blip r:embed="rId3" cstate="screen"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5107" y="4370"/>
                    <a:ext cx="813" cy="806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  <p:pic>
                <p:nvPicPr>
                  <p:cNvPr id="1634" name="Picture 85" descr="1snt"/>
                  <p:cNvPicPr>
                    <a:picLocks noChangeAspect="1" noChangeArrowheads="1"/>
                  </p:cNvPicPr>
                  <p:nvPr/>
                </p:nvPicPr>
                <p:blipFill>
                  <a:blip r:embed="rId3" cstate="screen"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5920" y="4370"/>
                    <a:ext cx="813" cy="806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  <p:pic>
                <p:nvPicPr>
                  <p:cNvPr id="1635" name="Picture 86" descr="1snt"/>
                  <p:cNvPicPr>
                    <a:picLocks noChangeAspect="1" noChangeArrowheads="1"/>
                  </p:cNvPicPr>
                  <p:nvPr/>
                </p:nvPicPr>
                <p:blipFill>
                  <a:blip r:embed="rId3" cstate="screen"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6733" y="4370"/>
                    <a:ext cx="813" cy="806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  <p:pic>
                <p:nvPicPr>
                  <p:cNvPr id="1636" name="Picture 87" descr="1snt"/>
                  <p:cNvPicPr>
                    <a:picLocks noChangeAspect="1" noChangeArrowheads="1"/>
                  </p:cNvPicPr>
                  <p:nvPr/>
                </p:nvPicPr>
                <p:blipFill>
                  <a:blip r:embed="rId3" cstate="screen"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7546" y="4370"/>
                    <a:ext cx="813" cy="806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</p:grpSp>
            <p:grpSp>
              <p:nvGrpSpPr>
                <p:cNvPr id="1626" name="Group 88"/>
                <p:cNvGrpSpPr>
                  <a:grpSpLocks/>
                </p:cNvGrpSpPr>
                <p:nvPr/>
              </p:nvGrpSpPr>
              <p:grpSpPr bwMode="auto">
                <a:xfrm>
                  <a:off x="6636" y="4370"/>
                  <a:ext cx="2778" cy="567"/>
                  <a:chOff x="4294" y="4370"/>
                  <a:chExt cx="4065" cy="806"/>
                </a:xfrm>
              </p:grpSpPr>
              <p:pic>
                <p:nvPicPr>
                  <p:cNvPr id="1627" name="Picture 89" descr="1snt"/>
                  <p:cNvPicPr>
                    <a:picLocks noChangeAspect="1" noChangeArrowheads="1"/>
                  </p:cNvPicPr>
                  <p:nvPr/>
                </p:nvPicPr>
                <p:blipFill>
                  <a:blip r:embed="rId3" cstate="screen"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4294" y="4370"/>
                    <a:ext cx="813" cy="806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  <p:pic>
                <p:nvPicPr>
                  <p:cNvPr id="1628" name="Picture 90" descr="1snt"/>
                  <p:cNvPicPr>
                    <a:picLocks noChangeAspect="1" noChangeArrowheads="1"/>
                  </p:cNvPicPr>
                  <p:nvPr/>
                </p:nvPicPr>
                <p:blipFill>
                  <a:blip r:embed="rId3" cstate="screen"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5107" y="4370"/>
                    <a:ext cx="813" cy="806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  <p:pic>
                <p:nvPicPr>
                  <p:cNvPr id="1629" name="Picture 91" descr="1snt"/>
                  <p:cNvPicPr>
                    <a:picLocks noChangeAspect="1" noChangeArrowheads="1"/>
                  </p:cNvPicPr>
                  <p:nvPr/>
                </p:nvPicPr>
                <p:blipFill>
                  <a:blip r:embed="rId3" cstate="screen"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5920" y="4370"/>
                    <a:ext cx="813" cy="806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  <p:pic>
                <p:nvPicPr>
                  <p:cNvPr id="1630" name="Picture 92" descr="1snt"/>
                  <p:cNvPicPr>
                    <a:picLocks noChangeAspect="1" noChangeArrowheads="1"/>
                  </p:cNvPicPr>
                  <p:nvPr/>
                </p:nvPicPr>
                <p:blipFill>
                  <a:blip r:embed="rId3" cstate="screen"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6733" y="4370"/>
                    <a:ext cx="813" cy="806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  <p:pic>
                <p:nvPicPr>
                  <p:cNvPr id="1631" name="Picture 93" descr="1snt"/>
                  <p:cNvPicPr>
                    <a:picLocks noChangeAspect="1" noChangeArrowheads="1"/>
                  </p:cNvPicPr>
                  <p:nvPr/>
                </p:nvPicPr>
                <p:blipFill>
                  <a:blip r:embed="rId3" cstate="screen"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7546" y="4370"/>
                    <a:ext cx="813" cy="806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</p:grpSp>
          </p:grpSp>
          <p:grpSp>
            <p:nvGrpSpPr>
              <p:cNvPr id="1586" name="Group 94"/>
              <p:cNvGrpSpPr>
                <a:grpSpLocks/>
              </p:cNvGrpSpPr>
              <p:nvPr/>
            </p:nvGrpSpPr>
            <p:grpSpPr bwMode="auto">
              <a:xfrm>
                <a:off x="2842" y="10829"/>
                <a:ext cx="3035" cy="264"/>
                <a:chOff x="3738" y="4370"/>
                <a:chExt cx="5676" cy="567"/>
              </a:xfrm>
            </p:grpSpPr>
            <p:grpSp>
              <p:nvGrpSpPr>
                <p:cNvPr id="1613" name="Group 95"/>
                <p:cNvGrpSpPr>
                  <a:grpSpLocks/>
                </p:cNvGrpSpPr>
                <p:nvPr/>
              </p:nvGrpSpPr>
              <p:grpSpPr bwMode="auto">
                <a:xfrm>
                  <a:off x="3738" y="4370"/>
                  <a:ext cx="2778" cy="567"/>
                  <a:chOff x="4294" y="4370"/>
                  <a:chExt cx="4065" cy="806"/>
                </a:xfrm>
              </p:grpSpPr>
              <p:pic>
                <p:nvPicPr>
                  <p:cNvPr id="1620" name="Picture 96" descr="1snt"/>
                  <p:cNvPicPr>
                    <a:picLocks noChangeAspect="1" noChangeArrowheads="1"/>
                  </p:cNvPicPr>
                  <p:nvPr/>
                </p:nvPicPr>
                <p:blipFill>
                  <a:blip r:embed="rId3" cstate="screen"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4294" y="4370"/>
                    <a:ext cx="813" cy="806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  <p:pic>
                <p:nvPicPr>
                  <p:cNvPr id="1621" name="Picture 97" descr="1snt"/>
                  <p:cNvPicPr>
                    <a:picLocks noChangeAspect="1" noChangeArrowheads="1"/>
                  </p:cNvPicPr>
                  <p:nvPr/>
                </p:nvPicPr>
                <p:blipFill>
                  <a:blip r:embed="rId3" cstate="screen"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5107" y="4370"/>
                    <a:ext cx="813" cy="806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  <p:pic>
                <p:nvPicPr>
                  <p:cNvPr id="1622" name="Picture 98" descr="1snt"/>
                  <p:cNvPicPr>
                    <a:picLocks noChangeAspect="1" noChangeArrowheads="1"/>
                  </p:cNvPicPr>
                  <p:nvPr/>
                </p:nvPicPr>
                <p:blipFill>
                  <a:blip r:embed="rId3" cstate="screen"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5920" y="4370"/>
                    <a:ext cx="813" cy="806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  <p:pic>
                <p:nvPicPr>
                  <p:cNvPr id="1623" name="Picture 99" descr="1snt"/>
                  <p:cNvPicPr>
                    <a:picLocks noChangeAspect="1" noChangeArrowheads="1"/>
                  </p:cNvPicPr>
                  <p:nvPr/>
                </p:nvPicPr>
                <p:blipFill>
                  <a:blip r:embed="rId3" cstate="screen"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6733" y="4370"/>
                    <a:ext cx="813" cy="806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  <p:pic>
                <p:nvPicPr>
                  <p:cNvPr id="1624" name="Picture 100" descr="1snt"/>
                  <p:cNvPicPr>
                    <a:picLocks noChangeAspect="1" noChangeArrowheads="1"/>
                  </p:cNvPicPr>
                  <p:nvPr/>
                </p:nvPicPr>
                <p:blipFill>
                  <a:blip r:embed="rId3" cstate="screen"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7546" y="4370"/>
                    <a:ext cx="813" cy="806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</p:grpSp>
            <p:grpSp>
              <p:nvGrpSpPr>
                <p:cNvPr id="1614" name="Group 101"/>
                <p:cNvGrpSpPr>
                  <a:grpSpLocks/>
                </p:cNvGrpSpPr>
                <p:nvPr/>
              </p:nvGrpSpPr>
              <p:grpSpPr bwMode="auto">
                <a:xfrm>
                  <a:off x="6636" y="4370"/>
                  <a:ext cx="2778" cy="567"/>
                  <a:chOff x="4294" y="4370"/>
                  <a:chExt cx="4065" cy="806"/>
                </a:xfrm>
              </p:grpSpPr>
              <p:pic>
                <p:nvPicPr>
                  <p:cNvPr id="1615" name="Picture 102" descr="1snt"/>
                  <p:cNvPicPr>
                    <a:picLocks noChangeAspect="1" noChangeArrowheads="1"/>
                  </p:cNvPicPr>
                  <p:nvPr/>
                </p:nvPicPr>
                <p:blipFill>
                  <a:blip r:embed="rId3" cstate="screen"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4294" y="4370"/>
                    <a:ext cx="813" cy="806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  <p:pic>
                <p:nvPicPr>
                  <p:cNvPr id="1616" name="Picture 103" descr="1snt"/>
                  <p:cNvPicPr>
                    <a:picLocks noChangeAspect="1" noChangeArrowheads="1"/>
                  </p:cNvPicPr>
                  <p:nvPr/>
                </p:nvPicPr>
                <p:blipFill>
                  <a:blip r:embed="rId3" cstate="screen"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5107" y="4370"/>
                    <a:ext cx="813" cy="806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  <p:pic>
                <p:nvPicPr>
                  <p:cNvPr id="1617" name="Picture 104" descr="1snt"/>
                  <p:cNvPicPr>
                    <a:picLocks noChangeAspect="1" noChangeArrowheads="1"/>
                  </p:cNvPicPr>
                  <p:nvPr/>
                </p:nvPicPr>
                <p:blipFill>
                  <a:blip r:embed="rId3" cstate="screen"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5920" y="4370"/>
                    <a:ext cx="813" cy="806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  <p:pic>
                <p:nvPicPr>
                  <p:cNvPr id="1618" name="Picture 105" descr="1snt"/>
                  <p:cNvPicPr>
                    <a:picLocks noChangeAspect="1" noChangeArrowheads="1"/>
                  </p:cNvPicPr>
                  <p:nvPr/>
                </p:nvPicPr>
                <p:blipFill>
                  <a:blip r:embed="rId3" cstate="screen"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6733" y="4370"/>
                    <a:ext cx="813" cy="806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  <p:pic>
                <p:nvPicPr>
                  <p:cNvPr id="1619" name="Picture 106" descr="1snt"/>
                  <p:cNvPicPr>
                    <a:picLocks noChangeAspect="1" noChangeArrowheads="1"/>
                  </p:cNvPicPr>
                  <p:nvPr/>
                </p:nvPicPr>
                <p:blipFill>
                  <a:blip r:embed="rId3" cstate="screen"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7546" y="4370"/>
                    <a:ext cx="813" cy="806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</p:grpSp>
          </p:grpSp>
          <p:grpSp>
            <p:nvGrpSpPr>
              <p:cNvPr id="1587" name="Group 107"/>
              <p:cNvGrpSpPr>
                <a:grpSpLocks/>
              </p:cNvGrpSpPr>
              <p:nvPr/>
            </p:nvGrpSpPr>
            <p:grpSpPr bwMode="auto">
              <a:xfrm>
                <a:off x="2825" y="11093"/>
                <a:ext cx="3035" cy="265"/>
                <a:chOff x="3738" y="4370"/>
                <a:chExt cx="5676" cy="567"/>
              </a:xfrm>
            </p:grpSpPr>
            <p:grpSp>
              <p:nvGrpSpPr>
                <p:cNvPr id="1601" name="Group 108"/>
                <p:cNvGrpSpPr>
                  <a:grpSpLocks/>
                </p:cNvGrpSpPr>
                <p:nvPr/>
              </p:nvGrpSpPr>
              <p:grpSpPr bwMode="auto">
                <a:xfrm>
                  <a:off x="3738" y="4370"/>
                  <a:ext cx="2778" cy="567"/>
                  <a:chOff x="4294" y="4370"/>
                  <a:chExt cx="4065" cy="806"/>
                </a:xfrm>
              </p:grpSpPr>
              <p:pic>
                <p:nvPicPr>
                  <p:cNvPr id="1608" name="Picture 109" descr="1snt"/>
                  <p:cNvPicPr>
                    <a:picLocks noChangeAspect="1" noChangeArrowheads="1"/>
                  </p:cNvPicPr>
                  <p:nvPr/>
                </p:nvPicPr>
                <p:blipFill>
                  <a:blip r:embed="rId3" cstate="screen"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4294" y="4370"/>
                    <a:ext cx="813" cy="806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  <p:pic>
                <p:nvPicPr>
                  <p:cNvPr id="1609" name="Picture 110" descr="1snt"/>
                  <p:cNvPicPr>
                    <a:picLocks noChangeAspect="1" noChangeArrowheads="1"/>
                  </p:cNvPicPr>
                  <p:nvPr/>
                </p:nvPicPr>
                <p:blipFill>
                  <a:blip r:embed="rId3" cstate="screen"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5107" y="4370"/>
                    <a:ext cx="813" cy="806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  <p:pic>
                <p:nvPicPr>
                  <p:cNvPr id="1610" name="Picture 111" descr="1snt"/>
                  <p:cNvPicPr>
                    <a:picLocks noChangeAspect="1" noChangeArrowheads="1"/>
                  </p:cNvPicPr>
                  <p:nvPr/>
                </p:nvPicPr>
                <p:blipFill>
                  <a:blip r:embed="rId3" cstate="screen"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5920" y="4370"/>
                    <a:ext cx="813" cy="806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  <p:pic>
                <p:nvPicPr>
                  <p:cNvPr id="1611" name="Picture 112" descr="1snt"/>
                  <p:cNvPicPr>
                    <a:picLocks noChangeAspect="1" noChangeArrowheads="1"/>
                  </p:cNvPicPr>
                  <p:nvPr/>
                </p:nvPicPr>
                <p:blipFill>
                  <a:blip r:embed="rId3" cstate="screen"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6733" y="4370"/>
                    <a:ext cx="813" cy="806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  <p:pic>
                <p:nvPicPr>
                  <p:cNvPr id="1612" name="Picture 113" descr="1snt"/>
                  <p:cNvPicPr>
                    <a:picLocks noChangeAspect="1" noChangeArrowheads="1"/>
                  </p:cNvPicPr>
                  <p:nvPr/>
                </p:nvPicPr>
                <p:blipFill>
                  <a:blip r:embed="rId3" cstate="screen"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7546" y="4370"/>
                    <a:ext cx="813" cy="806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</p:grpSp>
            <p:grpSp>
              <p:nvGrpSpPr>
                <p:cNvPr id="1602" name="Group 114"/>
                <p:cNvGrpSpPr>
                  <a:grpSpLocks/>
                </p:cNvGrpSpPr>
                <p:nvPr/>
              </p:nvGrpSpPr>
              <p:grpSpPr bwMode="auto">
                <a:xfrm>
                  <a:off x="6636" y="4370"/>
                  <a:ext cx="2778" cy="567"/>
                  <a:chOff x="4294" y="4370"/>
                  <a:chExt cx="4065" cy="806"/>
                </a:xfrm>
              </p:grpSpPr>
              <p:pic>
                <p:nvPicPr>
                  <p:cNvPr id="1603" name="Picture 115" descr="1snt"/>
                  <p:cNvPicPr>
                    <a:picLocks noChangeAspect="1" noChangeArrowheads="1"/>
                  </p:cNvPicPr>
                  <p:nvPr/>
                </p:nvPicPr>
                <p:blipFill>
                  <a:blip r:embed="rId3" cstate="screen"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4294" y="4370"/>
                    <a:ext cx="813" cy="806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  <p:pic>
                <p:nvPicPr>
                  <p:cNvPr id="1604" name="Picture 116" descr="1snt"/>
                  <p:cNvPicPr>
                    <a:picLocks noChangeAspect="1" noChangeArrowheads="1"/>
                  </p:cNvPicPr>
                  <p:nvPr/>
                </p:nvPicPr>
                <p:blipFill>
                  <a:blip r:embed="rId3" cstate="screen"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5107" y="4370"/>
                    <a:ext cx="813" cy="806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  <p:pic>
                <p:nvPicPr>
                  <p:cNvPr id="1605" name="Picture 117" descr="1snt"/>
                  <p:cNvPicPr>
                    <a:picLocks noChangeAspect="1" noChangeArrowheads="1"/>
                  </p:cNvPicPr>
                  <p:nvPr/>
                </p:nvPicPr>
                <p:blipFill>
                  <a:blip r:embed="rId3" cstate="screen"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5920" y="4370"/>
                    <a:ext cx="813" cy="806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  <p:pic>
                <p:nvPicPr>
                  <p:cNvPr id="1606" name="Picture 118" descr="1snt"/>
                  <p:cNvPicPr>
                    <a:picLocks noChangeAspect="1" noChangeArrowheads="1"/>
                  </p:cNvPicPr>
                  <p:nvPr/>
                </p:nvPicPr>
                <p:blipFill>
                  <a:blip r:embed="rId3" cstate="screen"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6733" y="4370"/>
                    <a:ext cx="813" cy="806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  <p:pic>
                <p:nvPicPr>
                  <p:cNvPr id="1607" name="Picture 119" descr="1snt"/>
                  <p:cNvPicPr>
                    <a:picLocks noChangeAspect="1" noChangeArrowheads="1"/>
                  </p:cNvPicPr>
                  <p:nvPr/>
                </p:nvPicPr>
                <p:blipFill>
                  <a:blip r:embed="rId3" cstate="screen"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7546" y="4370"/>
                    <a:ext cx="813" cy="806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</p:grpSp>
          </p:grpSp>
          <p:grpSp>
            <p:nvGrpSpPr>
              <p:cNvPr id="1588" name="Group 120"/>
              <p:cNvGrpSpPr>
                <a:grpSpLocks/>
              </p:cNvGrpSpPr>
              <p:nvPr/>
            </p:nvGrpSpPr>
            <p:grpSpPr bwMode="auto">
              <a:xfrm>
                <a:off x="2842" y="11358"/>
                <a:ext cx="3035" cy="264"/>
                <a:chOff x="3738" y="4370"/>
                <a:chExt cx="5676" cy="567"/>
              </a:xfrm>
            </p:grpSpPr>
            <p:grpSp>
              <p:nvGrpSpPr>
                <p:cNvPr id="1589" name="Group 121"/>
                <p:cNvGrpSpPr>
                  <a:grpSpLocks/>
                </p:cNvGrpSpPr>
                <p:nvPr/>
              </p:nvGrpSpPr>
              <p:grpSpPr bwMode="auto">
                <a:xfrm>
                  <a:off x="3738" y="4370"/>
                  <a:ext cx="2778" cy="567"/>
                  <a:chOff x="4294" y="4370"/>
                  <a:chExt cx="4065" cy="806"/>
                </a:xfrm>
              </p:grpSpPr>
              <p:pic>
                <p:nvPicPr>
                  <p:cNvPr id="1596" name="Picture 122" descr="1snt"/>
                  <p:cNvPicPr>
                    <a:picLocks noChangeAspect="1" noChangeArrowheads="1"/>
                  </p:cNvPicPr>
                  <p:nvPr/>
                </p:nvPicPr>
                <p:blipFill>
                  <a:blip r:embed="rId3" cstate="screen"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4294" y="4370"/>
                    <a:ext cx="813" cy="806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  <p:pic>
                <p:nvPicPr>
                  <p:cNvPr id="1597" name="Picture 123" descr="1snt"/>
                  <p:cNvPicPr>
                    <a:picLocks noChangeAspect="1" noChangeArrowheads="1"/>
                  </p:cNvPicPr>
                  <p:nvPr/>
                </p:nvPicPr>
                <p:blipFill>
                  <a:blip r:embed="rId3" cstate="screen"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5107" y="4370"/>
                    <a:ext cx="813" cy="806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  <p:pic>
                <p:nvPicPr>
                  <p:cNvPr id="1598" name="Picture 124" descr="1snt"/>
                  <p:cNvPicPr>
                    <a:picLocks noChangeAspect="1" noChangeArrowheads="1"/>
                  </p:cNvPicPr>
                  <p:nvPr/>
                </p:nvPicPr>
                <p:blipFill>
                  <a:blip r:embed="rId3" cstate="screen"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5920" y="4370"/>
                    <a:ext cx="813" cy="806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  <p:pic>
                <p:nvPicPr>
                  <p:cNvPr id="1599" name="Picture 125" descr="1snt"/>
                  <p:cNvPicPr>
                    <a:picLocks noChangeAspect="1" noChangeArrowheads="1"/>
                  </p:cNvPicPr>
                  <p:nvPr/>
                </p:nvPicPr>
                <p:blipFill>
                  <a:blip r:embed="rId3" cstate="screen"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6733" y="4370"/>
                    <a:ext cx="813" cy="806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  <p:pic>
                <p:nvPicPr>
                  <p:cNvPr id="1600" name="Picture 126" descr="1snt"/>
                  <p:cNvPicPr>
                    <a:picLocks noChangeAspect="1" noChangeArrowheads="1"/>
                  </p:cNvPicPr>
                  <p:nvPr/>
                </p:nvPicPr>
                <p:blipFill>
                  <a:blip r:embed="rId3" cstate="screen"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7546" y="4370"/>
                    <a:ext cx="813" cy="806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</p:grpSp>
            <p:grpSp>
              <p:nvGrpSpPr>
                <p:cNvPr id="1590" name="Group 127"/>
                <p:cNvGrpSpPr>
                  <a:grpSpLocks/>
                </p:cNvGrpSpPr>
                <p:nvPr/>
              </p:nvGrpSpPr>
              <p:grpSpPr bwMode="auto">
                <a:xfrm>
                  <a:off x="6636" y="4370"/>
                  <a:ext cx="2778" cy="567"/>
                  <a:chOff x="4294" y="4370"/>
                  <a:chExt cx="4065" cy="806"/>
                </a:xfrm>
              </p:grpSpPr>
              <p:pic>
                <p:nvPicPr>
                  <p:cNvPr id="1591" name="Picture 128" descr="1snt"/>
                  <p:cNvPicPr>
                    <a:picLocks noChangeAspect="1" noChangeArrowheads="1"/>
                  </p:cNvPicPr>
                  <p:nvPr/>
                </p:nvPicPr>
                <p:blipFill>
                  <a:blip r:embed="rId3" cstate="screen"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4294" y="4370"/>
                    <a:ext cx="813" cy="806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  <p:pic>
                <p:nvPicPr>
                  <p:cNvPr id="1592" name="Picture 129" descr="1snt"/>
                  <p:cNvPicPr>
                    <a:picLocks noChangeAspect="1" noChangeArrowheads="1"/>
                  </p:cNvPicPr>
                  <p:nvPr/>
                </p:nvPicPr>
                <p:blipFill>
                  <a:blip r:embed="rId3" cstate="screen"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5107" y="4370"/>
                    <a:ext cx="813" cy="806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  <p:pic>
                <p:nvPicPr>
                  <p:cNvPr id="1593" name="Picture 130" descr="1snt"/>
                  <p:cNvPicPr>
                    <a:picLocks noChangeAspect="1" noChangeArrowheads="1"/>
                  </p:cNvPicPr>
                  <p:nvPr/>
                </p:nvPicPr>
                <p:blipFill>
                  <a:blip r:embed="rId3" cstate="screen"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5920" y="4370"/>
                    <a:ext cx="813" cy="806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  <p:pic>
                <p:nvPicPr>
                  <p:cNvPr id="1594" name="Picture 131" descr="1snt"/>
                  <p:cNvPicPr>
                    <a:picLocks noChangeAspect="1" noChangeArrowheads="1"/>
                  </p:cNvPicPr>
                  <p:nvPr/>
                </p:nvPicPr>
                <p:blipFill>
                  <a:blip r:embed="rId3" cstate="screen"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6733" y="4370"/>
                    <a:ext cx="813" cy="806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  <p:pic>
                <p:nvPicPr>
                  <p:cNvPr id="1595" name="Picture 132" descr="1snt"/>
                  <p:cNvPicPr>
                    <a:picLocks noChangeAspect="1" noChangeArrowheads="1"/>
                  </p:cNvPicPr>
                  <p:nvPr/>
                </p:nvPicPr>
                <p:blipFill>
                  <a:blip r:embed="rId3" cstate="screen"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7546" y="4370"/>
                    <a:ext cx="813" cy="806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</p:grpSp>
          </p:grpSp>
        </p:grpSp>
        <p:grpSp>
          <p:nvGrpSpPr>
            <p:cNvPr id="1709" name="Group 2"/>
            <p:cNvGrpSpPr>
              <a:grpSpLocks/>
            </p:cNvGrpSpPr>
            <p:nvPr/>
          </p:nvGrpSpPr>
          <p:grpSpPr bwMode="auto">
            <a:xfrm>
              <a:off x="5665832" y="3419079"/>
              <a:ext cx="1081891" cy="1027884"/>
              <a:chOff x="2825" y="8883"/>
              <a:chExt cx="3060" cy="2739"/>
            </a:xfrm>
          </p:grpSpPr>
          <p:grpSp>
            <p:nvGrpSpPr>
              <p:cNvPr id="1710" name="Group 3"/>
              <p:cNvGrpSpPr>
                <a:grpSpLocks/>
              </p:cNvGrpSpPr>
              <p:nvPr/>
            </p:nvGrpSpPr>
            <p:grpSpPr bwMode="auto">
              <a:xfrm>
                <a:off x="2833" y="8883"/>
                <a:ext cx="3036" cy="264"/>
                <a:chOff x="3738" y="4370"/>
                <a:chExt cx="5676" cy="567"/>
              </a:xfrm>
            </p:grpSpPr>
            <p:grpSp>
              <p:nvGrpSpPr>
                <p:cNvPr id="1828" name="Group 4"/>
                <p:cNvGrpSpPr>
                  <a:grpSpLocks/>
                </p:cNvGrpSpPr>
                <p:nvPr/>
              </p:nvGrpSpPr>
              <p:grpSpPr bwMode="auto">
                <a:xfrm>
                  <a:off x="3738" y="4370"/>
                  <a:ext cx="2778" cy="567"/>
                  <a:chOff x="4294" y="4370"/>
                  <a:chExt cx="4065" cy="806"/>
                </a:xfrm>
              </p:grpSpPr>
              <p:pic>
                <p:nvPicPr>
                  <p:cNvPr id="1835" name="Picture 5" descr="1snt"/>
                  <p:cNvPicPr>
                    <a:picLocks noChangeAspect="1" noChangeArrowheads="1"/>
                  </p:cNvPicPr>
                  <p:nvPr/>
                </p:nvPicPr>
                <p:blipFill>
                  <a:blip r:embed="rId3" cstate="screen"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4294" y="4370"/>
                    <a:ext cx="813" cy="806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  <p:pic>
                <p:nvPicPr>
                  <p:cNvPr id="1836" name="Picture 6" descr="1snt"/>
                  <p:cNvPicPr>
                    <a:picLocks noChangeAspect="1" noChangeArrowheads="1"/>
                  </p:cNvPicPr>
                  <p:nvPr/>
                </p:nvPicPr>
                <p:blipFill>
                  <a:blip r:embed="rId3" cstate="screen"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5107" y="4370"/>
                    <a:ext cx="813" cy="806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  <p:pic>
                <p:nvPicPr>
                  <p:cNvPr id="1837" name="Picture 7" descr="1snt"/>
                  <p:cNvPicPr>
                    <a:picLocks noChangeAspect="1" noChangeArrowheads="1"/>
                  </p:cNvPicPr>
                  <p:nvPr/>
                </p:nvPicPr>
                <p:blipFill>
                  <a:blip r:embed="rId3" cstate="screen"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5920" y="4370"/>
                    <a:ext cx="813" cy="806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  <p:pic>
                <p:nvPicPr>
                  <p:cNvPr id="1838" name="Picture 8" descr="1snt"/>
                  <p:cNvPicPr>
                    <a:picLocks noChangeAspect="1" noChangeArrowheads="1"/>
                  </p:cNvPicPr>
                  <p:nvPr/>
                </p:nvPicPr>
                <p:blipFill>
                  <a:blip r:embed="rId3" cstate="screen"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6733" y="4370"/>
                    <a:ext cx="813" cy="806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  <p:pic>
                <p:nvPicPr>
                  <p:cNvPr id="1839" name="Picture 9" descr="1snt"/>
                  <p:cNvPicPr>
                    <a:picLocks noChangeAspect="1" noChangeArrowheads="1"/>
                  </p:cNvPicPr>
                  <p:nvPr/>
                </p:nvPicPr>
                <p:blipFill>
                  <a:blip r:embed="rId3" cstate="screen"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7546" y="4370"/>
                    <a:ext cx="813" cy="806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</p:grpSp>
            <p:grpSp>
              <p:nvGrpSpPr>
                <p:cNvPr id="1829" name="Group 10"/>
                <p:cNvGrpSpPr>
                  <a:grpSpLocks/>
                </p:cNvGrpSpPr>
                <p:nvPr/>
              </p:nvGrpSpPr>
              <p:grpSpPr bwMode="auto">
                <a:xfrm>
                  <a:off x="6636" y="4370"/>
                  <a:ext cx="2778" cy="567"/>
                  <a:chOff x="4294" y="4370"/>
                  <a:chExt cx="4065" cy="806"/>
                </a:xfrm>
              </p:grpSpPr>
              <p:pic>
                <p:nvPicPr>
                  <p:cNvPr id="1830" name="Picture 11" descr="1snt"/>
                  <p:cNvPicPr>
                    <a:picLocks noChangeAspect="1" noChangeArrowheads="1"/>
                  </p:cNvPicPr>
                  <p:nvPr/>
                </p:nvPicPr>
                <p:blipFill>
                  <a:blip r:embed="rId3" cstate="screen"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4294" y="4370"/>
                    <a:ext cx="813" cy="806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  <p:pic>
                <p:nvPicPr>
                  <p:cNvPr id="1831" name="Picture 12" descr="1snt"/>
                  <p:cNvPicPr>
                    <a:picLocks noChangeAspect="1" noChangeArrowheads="1"/>
                  </p:cNvPicPr>
                  <p:nvPr/>
                </p:nvPicPr>
                <p:blipFill>
                  <a:blip r:embed="rId3" cstate="screen"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5107" y="4370"/>
                    <a:ext cx="813" cy="806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  <p:pic>
                <p:nvPicPr>
                  <p:cNvPr id="1832" name="Picture 13" descr="1snt"/>
                  <p:cNvPicPr>
                    <a:picLocks noChangeAspect="1" noChangeArrowheads="1"/>
                  </p:cNvPicPr>
                  <p:nvPr/>
                </p:nvPicPr>
                <p:blipFill>
                  <a:blip r:embed="rId3" cstate="screen"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5920" y="4370"/>
                    <a:ext cx="813" cy="806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  <p:pic>
                <p:nvPicPr>
                  <p:cNvPr id="1833" name="Picture 14" descr="1snt"/>
                  <p:cNvPicPr>
                    <a:picLocks noChangeAspect="1" noChangeArrowheads="1"/>
                  </p:cNvPicPr>
                  <p:nvPr/>
                </p:nvPicPr>
                <p:blipFill>
                  <a:blip r:embed="rId3" cstate="screen"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6733" y="4370"/>
                    <a:ext cx="813" cy="806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  <p:pic>
                <p:nvPicPr>
                  <p:cNvPr id="1834" name="Picture 15" descr="1snt"/>
                  <p:cNvPicPr>
                    <a:picLocks noChangeAspect="1" noChangeArrowheads="1"/>
                  </p:cNvPicPr>
                  <p:nvPr/>
                </p:nvPicPr>
                <p:blipFill>
                  <a:blip r:embed="rId3" cstate="screen"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7546" y="4370"/>
                    <a:ext cx="813" cy="806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</p:grpSp>
          </p:grpSp>
          <p:grpSp>
            <p:nvGrpSpPr>
              <p:cNvPr id="1711" name="Group 16"/>
              <p:cNvGrpSpPr>
                <a:grpSpLocks/>
              </p:cNvGrpSpPr>
              <p:nvPr/>
            </p:nvGrpSpPr>
            <p:grpSpPr bwMode="auto">
              <a:xfrm>
                <a:off x="2850" y="9147"/>
                <a:ext cx="3035" cy="264"/>
                <a:chOff x="3738" y="4370"/>
                <a:chExt cx="5676" cy="567"/>
              </a:xfrm>
            </p:grpSpPr>
            <p:grpSp>
              <p:nvGrpSpPr>
                <p:cNvPr id="1816" name="Group 17"/>
                <p:cNvGrpSpPr>
                  <a:grpSpLocks/>
                </p:cNvGrpSpPr>
                <p:nvPr/>
              </p:nvGrpSpPr>
              <p:grpSpPr bwMode="auto">
                <a:xfrm>
                  <a:off x="3738" y="4370"/>
                  <a:ext cx="2778" cy="567"/>
                  <a:chOff x="4294" y="4370"/>
                  <a:chExt cx="4065" cy="806"/>
                </a:xfrm>
              </p:grpSpPr>
              <p:pic>
                <p:nvPicPr>
                  <p:cNvPr id="1823" name="Picture 18" descr="1snt"/>
                  <p:cNvPicPr>
                    <a:picLocks noChangeAspect="1" noChangeArrowheads="1"/>
                  </p:cNvPicPr>
                  <p:nvPr/>
                </p:nvPicPr>
                <p:blipFill>
                  <a:blip r:embed="rId3" cstate="screen"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4294" y="4370"/>
                    <a:ext cx="813" cy="806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  <p:pic>
                <p:nvPicPr>
                  <p:cNvPr id="1824" name="Picture 19" descr="1snt"/>
                  <p:cNvPicPr>
                    <a:picLocks noChangeAspect="1" noChangeArrowheads="1"/>
                  </p:cNvPicPr>
                  <p:nvPr/>
                </p:nvPicPr>
                <p:blipFill>
                  <a:blip r:embed="rId3" cstate="screen"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5107" y="4370"/>
                    <a:ext cx="813" cy="806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  <p:pic>
                <p:nvPicPr>
                  <p:cNvPr id="1825" name="Picture 20" descr="1snt"/>
                  <p:cNvPicPr>
                    <a:picLocks noChangeAspect="1" noChangeArrowheads="1"/>
                  </p:cNvPicPr>
                  <p:nvPr/>
                </p:nvPicPr>
                <p:blipFill>
                  <a:blip r:embed="rId3" cstate="screen"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5920" y="4370"/>
                    <a:ext cx="813" cy="806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  <p:pic>
                <p:nvPicPr>
                  <p:cNvPr id="1826" name="Picture 21" descr="1snt"/>
                  <p:cNvPicPr>
                    <a:picLocks noChangeAspect="1" noChangeArrowheads="1"/>
                  </p:cNvPicPr>
                  <p:nvPr/>
                </p:nvPicPr>
                <p:blipFill>
                  <a:blip r:embed="rId3" cstate="screen"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6733" y="4370"/>
                    <a:ext cx="813" cy="806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  <p:pic>
                <p:nvPicPr>
                  <p:cNvPr id="1827" name="Picture 22" descr="1snt"/>
                  <p:cNvPicPr>
                    <a:picLocks noChangeAspect="1" noChangeArrowheads="1"/>
                  </p:cNvPicPr>
                  <p:nvPr/>
                </p:nvPicPr>
                <p:blipFill>
                  <a:blip r:embed="rId3" cstate="screen"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7546" y="4370"/>
                    <a:ext cx="813" cy="806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</p:grpSp>
            <p:grpSp>
              <p:nvGrpSpPr>
                <p:cNvPr id="1817" name="Group 23"/>
                <p:cNvGrpSpPr>
                  <a:grpSpLocks/>
                </p:cNvGrpSpPr>
                <p:nvPr/>
              </p:nvGrpSpPr>
              <p:grpSpPr bwMode="auto">
                <a:xfrm>
                  <a:off x="6636" y="4370"/>
                  <a:ext cx="2778" cy="567"/>
                  <a:chOff x="4294" y="4370"/>
                  <a:chExt cx="4065" cy="806"/>
                </a:xfrm>
              </p:grpSpPr>
              <p:pic>
                <p:nvPicPr>
                  <p:cNvPr id="1818" name="Picture 24" descr="1snt"/>
                  <p:cNvPicPr>
                    <a:picLocks noChangeAspect="1" noChangeArrowheads="1"/>
                  </p:cNvPicPr>
                  <p:nvPr/>
                </p:nvPicPr>
                <p:blipFill>
                  <a:blip r:embed="rId3" cstate="screen"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4294" y="4370"/>
                    <a:ext cx="813" cy="806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  <p:pic>
                <p:nvPicPr>
                  <p:cNvPr id="1819" name="Picture 25" descr="1snt"/>
                  <p:cNvPicPr>
                    <a:picLocks noChangeAspect="1" noChangeArrowheads="1"/>
                  </p:cNvPicPr>
                  <p:nvPr/>
                </p:nvPicPr>
                <p:blipFill>
                  <a:blip r:embed="rId3" cstate="screen"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5107" y="4370"/>
                    <a:ext cx="813" cy="806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  <p:pic>
                <p:nvPicPr>
                  <p:cNvPr id="1820" name="Picture 26" descr="1snt"/>
                  <p:cNvPicPr>
                    <a:picLocks noChangeAspect="1" noChangeArrowheads="1"/>
                  </p:cNvPicPr>
                  <p:nvPr/>
                </p:nvPicPr>
                <p:blipFill>
                  <a:blip r:embed="rId3" cstate="screen"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5920" y="4370"/>
                    <a:ext cx="813" cy="806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  <p:pic>
                <p:nvPicPr>
                  <p:cNvPr id="1821" name="Picture 27" descr="1snt"/>
                  <p:cNvPicPr>
                    <a:picLocks noChangeAspect="1" noChangeArrowheads="1"/>
                  </p:cNvPicPr>
                  <p:nvPr/>
                </p:nvPicPr>
                <p:blipFill>
                  <a:blip r:embed="rId3" cstate="screen"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6733" y="4370"/>
                    <a:ext cx="813" cy="806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  <p:pic>
                <p:nvPicPr>
                  <p:cNvPr id="1822" name="Picture 28" descr="1snt"/>
                  <p:cNvPicPr>
                    <a:picLocks noChangeAspect="1" noChangeArrowheads="1"/>
                  </p:cNvPicPr>
                  <p:nvPr/>
                </p:nvPicPr>
                <p:blipFill>
                  <a:blip r:embed="rId3" cstate="screen"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7546" y="4370"/>
                    <a:ext cx="813" cy="806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</p:grpSp>
          </p:grpSp>
          <p:grpSp>
            <p:nvGrpSpPr>
              <p:cNvPr id="1712" name="Group 29"/>
              <p:cNvGrpSpPr>
                <a:grpSpLocks/>
              </p:cNvGrpSpPr>
              <p:nvPr/>
            </p:nvGrpSpPr>
            <p:grpSpPr bwMode="auto">
              <a:xfrm>
                <a:off x="2850" y="9411"/>
                <a:ext cx="3035" cy="264"/>
                <a:chOff x="3738" y="4370"/>
                <a:chExt cx="5676" cy="567"/>
              </a:xfrm>
            </p:grpSpPr>
            <p:grpSp>
              <p:nvGrpSpPr>
                <p:cNvPr id="1804" name="Group 30"/>
                <p:cNvGrpSpPr>
                  <a:grpSpLocks/>
                </p:cNvGrpSpPr>
                <p:nvPr/>
              </p:nvGrpSpPr>
              <p:grpSpPr bwMode="auto">
                <a:xfrm>
                  <a:off x="3738" y="4370"/>
                  <a:ext cx="2778" cy="567"/>
                  <a:chOff x="4294" y="4370"/>
                  <a:chExt cx="4065" cy="806"/>
                </a:xfrm>
              </p:grpSpPr>
              <p:pic>
                <p:nvPicPr>
                  <p:cNvPr id="1811" name="Picture 31" descr="1snt"/>
                  <p:cNvPicPr>
                    <a:picLocks noChangeAspect="1" noChangeArrowheads="1"/>
                  </p:cNvPicPr>
                  <p:nvPr/>
                </p:nvPicPr>
                <p:blipFill>
                  <a:blip r:embed="rId3" cstate="screen"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4294" y="4370"/>
                    <a:ext cx="813" cy="806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  <p:pic>
                <p:nvPicPr>
                  <p:cNvPr id="1812" name="Picture 32" descr="1snt"/>
                  <p:cNvPicPr>
                    <a:picLocks noChangeAspect="1" noChangeArrowheads="1"/>
                  </p:cNvPicPr>
                  <p:nvPr/>
                </p:nvPicPr>
                <p:blipFill>
                  <a:blip r:embed="rId3" cstate="screen"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5107" y="4370"/>
                    <a:ext cx="813" cy="806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  <p:pic>
                <p:nvPicPr>
                  <p:cNvPr id="1813" name="Picture 33" descr="1snt"/>
                  <p:cNvPicPr>
                    <a:picLocks noChangeAspect="1" noChangeArrowheads="1"/>
                  </p:cNvPicPr>
                  <p:nvPr/>
                </p:nvPicPr>
                <p:blipFill>
                  <a:blip r:embed="rId3" cstate="screen"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5920" y="4370"/>
                    <a:ext cx="813" cy="806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  <p:pic>
                <p:nvPicPr>
                  <p:cNvPr id="1814" name="Picture 34" descr="1snt"/>
                  <p:cNvPicPr>
                    <a:picLocks noChangeAspect="1" noChangeArrowheads="1"/>
                  </p:cNvPicPr>
                  <p:nvPr/>
                </p:nvPicPr>
                <p:blipFill>
                  <a:blip r:embed="rId3" cstate="screen"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6733" y="4370"/>
                    <a:ext cx="813" cy="806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  <p:pic>
                <p:nvPicPr>
                  <p:cNvPr id="1815" name="Picture 35" descr="1snt"/>
                  <p:cNvPicPr>
                    <a:picLocks noChangeAspect="1" noChangeArrowheads="1"/>
                  </p:cNvPicPr>
                  <p:nvPr/>
                </p:nvPicPr>
                <p:blipFill>
                  <a:blip r:embed="rId3" cstate="screen"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7546" y="4370"/>
                    <a:ext cx="813" cy="806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</p:grpSp>
            <p:grpSp>
              <p:nvGrpSpPr>
                <p:cNvPr id="1805" name="Group 36"/>
                <p:cNvGrpSpPr>
                  <a:grpSpLocks/>
                </p:cNvGrpSpPr>
                <p:nvPr/>
              </p:nvGrpSpPr>
              <p:grpSpPr bwMode="auto">
                <a:xfrm>
                  <a:off x="6636" y="4370"/>
                  <a:ext cx="2778" cy="567"/>
                  <a:chOff x="4294" y="4370"/>
                  <a:chExt cx="4065" cy="806"/>
                </a:xfrm>
              </p:grpSpPr>
              <p:pic>
                <p:nvPicPr>
                  <p:cNvPr id="1806" name="Picture 37" descr="1snt"/>
                  <p:cNvPicPr>
                    <a:picLocks noChangeAspect="1" noChangeArrowheads="1"/>
                  </p:cNvPicPr>
                  <p:nvPr/>
                </p:nvPicPr>
                <p:blipFill>
                  <a:blip r:embed="rId3" cstate="screen"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4294" y="4370"/>
                    <a:ext cx="813" cy="806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  <p:pic>
                <p:nvPicPr>
                  <p:cNvPr id="1807" name="Picture 38" descr="1snt"/>
                  <p:cNvPicPr>
                    <a:picLocks noChangeAspect="1" noChangeArrowheads="1"/>
                  </p:cNvPicPr>
                  <p:nvPr/>
                </p:nvPicPr>
                <p:blipFill>
                  <a:blip r:embed="rId3" cstate="screen"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5107" y="4370"/>
                    <a:ext cx="813" cy="806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  <p:pic>
                <p:nvPicPr>
                  <p:cNvPr id="1808" name="Picture 39" descr="1snt"/>
                  <p:cNvPicPr>
                    <a:picLocks noChangeAspect="1" noChangeArrowheads="1"/>
                  </p:cNvPicPr>
                  <p:nvPr/>
                </p:nvPicPr>
                <p:blipFill>
                  <a:blip r:embed="rId3" cstate="screen"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5920" y="4370"/>
                    <a:ext cx="813" cy="806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  <p:pic>
                <p:nvPicPr>
                  <p:cNvPr id="1809" name="Picture 40" descr="1snt"/>
                  <p:cNvPicPr>
                    <a:picLocks noChangeAspect="1" noChangeArrowheads="1"/>
                  </p:cNvPicPr>
                  <p:nvPr/>
                </p:nvPicPr>
                <p:blipFill>
                  <a:blip r:embed="rId3" cstate="screen"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6733" y="4370"/>
                    <a:ext cx="813" cy="806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  <p:pic>
                <p:nvPicPr>
                  <p:cNvPr id="1810" name="Picture 41" descr="1snt"/>
                  <p:cNvPicPr>
                    <a:picLocks noChangeAspect="1" noChangeArrowheads="1"/>
                  </p:cNvPicPr>
                  <p:nvPr/>
                </p:nvPicPr>
                <p:blipFill>
                  <a:blip r:embed="rId3" cstate="screen"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7546" y="4370"/>
                    <a:ext cx="813" cy="806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</p:grpSp>
          </p:grpSp>
          <p:grpSp>
            <p:nvGrpSpPr>
              <p:cNvPr id="1713" name="Group 42"/>
              <p:cNvGrpSpPr>
                <a:grpSpLocks/>
              </p:cNvGrpSpPr>
              <p:nvPr/>
            </p:nvGrpSpPr>
            <p:grpSpPr bwMode="auto">
              <a:xfrm>
                <a:off x="2833" y="9675"/>
                <a:ext cx="3036" cy="265"/>
                <a:chOff x="3738" y="4370"/>
                <a:chExt cx="5676" cy="567"/>
              </a:xfrm>
            </p:grpSpPr>
            <p:grpSp>
              <p:nvGrpSpPr>
                <p:cNvPr id="1792" name="Group 43"/>
                <p:cNvGrpSpPr>
                  <a:grpSpLocks/>
                </p:cNvGrpSpPr>
                <p:nvPr/>
              </p:nvGrpSpPr>
              <p:grpSpPr bwMode="auto">
                <a:xfrm>
                  <a:off x="3738" y="4370"/>
                  <a:ext cx="2778" cy="567"/>
                  <a:chOff x="4294" y="4370"/>
                  <a:chExt cx="4065" cy="806"/>
                </a:xfrm>
              </p:grpSpPr>
              <p:pic>
                <p:nvPicPr>
                  <p:cNvPr id="1799" name="Picture 44" descr="1snt"/>
                  <p:cNvPicPr>
                    <a:picLocks noChangeAspect="1" noChangeArrowheads="1"/>
                  </p:cNvPicPr>
                  <p:nvPr/>
                </p:nvPicPr>
                <p:blipFill>
                  <a:blip r:embed="rId3" cstate="screen"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4294" y="4370"/>
                    <a:ext cx="813" cy="806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  <p:pic>
                <p:nvPicPr>
                  <p:cNvPr id="1800" name="Picture 45" descr="1snt"/>
                  <p:cNvPicPr>
                    <a:picLocks noChangeAspect="1" noChangeArrowheads="1"/>
                  </p:cNvPicPr>
                  <p:nvPr/>
                </p:nvPicPr>
                <p:blipFill>
                  <a:blip r:embed="rId3" cstate="screen"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5107" y="4370"/>
                    <a:ext cx="813" cy="806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  <p:pic>
                <p:nvPicPr>
                  <p:cNvPr id="1801" name="Picture 46" descr="1snt"/>
                  <p:cNvPicPr>
                    <a:picLocks noChangeAspect="1" noChangeArrowheads="1"/>
                  </p:cNvPicPr>
                  <p:nvPr/>
                </p:nvPicPr>
                <p:blipFill>
                  <a:blip r:embed="rId3" cstate="screen"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5920" y="4370"/>
                    <a:ext cx="813" cy="806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  <p:pic>
                <p:nvPicPr>
                  <p:cNvPr id="1802" name="Picture 47" descr="1snt"/>
                  <p:cNvPicPr>
                    <a:picLocks noChangeAspect="1" noChangeArrowheads="1"/>
                  </p:cNvPicPr>
                  <p:nvPr/>
                </p:nvPicPr>
                <p:blipFill>
                  <a:blip r:embed="rId3" cstate="screen"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6733" y="4370"/>
                    <a:ext cx="813" cy="806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  <p:pic>
                <p:nvPicPr>
                  <p:cNvPr id="1803" name="Picture 48" descr="1snt"/>
                  <p:cNvPicPr>
                    <a:picLocks noChangeAspect="1" noChangeArrowheads="1"/>
                  </p:cNvPicPr>
                  <p:nvPr/>
                </p:nvPicPr>
                <p:blipFill>
                  <a:blip r:embed="rId3" cstate="screen"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7546" y="4370"/>
                    <a:ext cx="813" cy="806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</p:grpSp>
            <p:grpSp>
              <p:nvGrpSpPr>
                <p:cNvPr id="1793" name="Group 49"/>
                <p:cNvGrpSpPr>
                  <a:grpSpLocks/>
                </p:cNvGrpSpPr>
                <p:nvPr/>
              </p:nvGrpSpPr>
              <p:grpSpPr bwMode="auto">
                <a:xfrm>
                  <a:off x="6636" y="4370"/>
                  <a:ext cx="2778" cy="567"/>
                  <a:chOff x="4294" y="4370"/>
                  <a:chExt cx="4065" cy="806"/>
                </a:xfrm>
              </p:grpSpPr>
              <p:pic>
                <p:nvPicPr>
                  <p:cNvPr id="1794" name="Picture 50" descr="1snt"/>
                  <p:cNvPicPr>
                    <a:picLocks noChangeAspect="1" noChangeArrowheads="1"/>
                  </p:cNvPicPr>
                  <p:nvPr/>
                </p:nvPicPr>
                <p:blipFill>
                  <a:blip r:embed="rId3" cstate="screen"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4294" y="4370"/>
                    <a:ext cx="813" cy="806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  <p:pic>
                <p:nvPicPr>
                  <p:cNvPr id="1795" name="Picture 51" descr="1snt"/>
                  <p:cNvPicPr>
                    <a:picLocks noChangeAspect="1" noChangeArrowheads="1"/>
                  </p:cNvPicPr>
                  <p:nvPr/>
                </p:nvPicPr>
                <p:blipFill>
                  <a:blip r:embed="rId3" cstate="screen"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5107" y="4370"/>
                    <a:ext cx="813" cy="806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  <p:pic>
                <p:nvPicPr>
                  <p:cNvPr id="1796" name="Picture 52" descr="1snt"/>
                  <p:cNvPicPr>
                    <a:picLocks noChangeAspect="1" noChangeArrowheads="1"/>
                  </p:cNvPicPr>
                  <p:nvPr/>
                </p:nvPicPr>
                <p:blipFill>
                  <a:blip r:embed="rId3" cstate="screen"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5920" y="4370"/>
                    <a:ext cx="813" cy="806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  <p:pic>
                <p:nvPicPr>
                  <p:cNvPr id="1797" name="Picture 53" descr="1snt"/>
                  <p:cNvPicPr>
                    <a:picLocks noChangeAspect="1" noChangeArrowheads="1"/>
                  </p:cNvPicPr>
                  <p:nvPr/>
                </p:nvPicPr>
                <p:blipFill>
                  <a:blip r:embed="rId3" cstate="screen"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6733" y="4370"/>
                    <a:ext cx="813" cy="806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  <p:pic>
                <p:nvPicPr>
                  <p:cNvPr id="1798" name="Picture 54" descr="1snt"/>
                  <p:cNvPicPr>
                    <a:picLocks noChangeAspect="1" noChangeArrowheads="1"/>
                  </p:cNvPicPr>
                  <p:nvPr/>
                </p:nvPicPr>
                <p:blipFill>
                  <a:blip r:embed="rId3" cstate="screen"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7546" y="4370"/>
                    <a:ext cx="813" cy="806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</p:grpSp>
          </p:grpSp>
          <p:grpSp>
            <p:nvGrpSpPr>
              <p:cNvPr id="1714" name="Group 55"/>
              <p:cNvGrpSpPr>
                <a:grpSpLocks/>
              </p:cNvGrpSpPr>
              <p:nvPr/>
            </p:nvGrpSpPr>
            <p:grpSpPr bwMode="auto">
              <a:xfrm>
                <a:off x="2850" y="9940"/>
                <a:ext cx="3035" cy="263"/>
                <a:chOff x="3738" y="4370"/>
                <a:chExt cx="5676" cy="567"/>
              </a:xfrm>
            </p:grpSpPr>
            <p:grpSp>
              <p:nvGrpSpPr>
                <p:cNvPr id="1780" name="Group 56"/>
                <p:cNvGrpSpPr>
                  <a:grpSpLocks/>
                </p:cNvGrpSpPr>
                <p:nvPr/>
              </p:nvGrpSpPr>
              <p:grpSpPr bwMode="auto">
                <a:xfrm>
                  <a:off x="3738" y="4370"/>
                  <a:ext cx="2778" cy="567"/>
                  <a:chOff x="4294" y="4370"/>
                  <a:chExt cx="4065" cy="806"/>
                </a:xfrm>
              </p:grpSpPr>
              <p:pic>
                <p:nvPicPr>
                  <p:cNvPr id="1787" name="Picture 57" descr="1snt"/>
                  <p:cNvPicPr>
                    <a:picLocks noChangeAspect="1" noChangeArrowheads="1"/>
                  </p:cNvPicPr>
                  <p:nvPr/>
                </p:nvPicPr>
                <p:blipFill>
                  <a:blip r:embed="rId3" cstate="screen"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4294" y="4370"/>
                    <a:ext cx="813" cy="806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  <p:pic>
                <p:nvPicPr>
                  <p:cNvPr id="1788" name="Picture 58" descr="1snt"/>
                  <p:cNvPicPr>
                    <a:picLocks noChangeAspect="1" noChangeArrowheads="1"/>
                  </p:cNvPicPr>
                  <p:nvPr/>
                </p:nvPicPr>
                <p:blipFill>
                  <a:blip r:embed="rId3" cstate="screen"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5107" y="4370"/>
                    <a:ext cx="813" cy="806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  <p:pic>
                <p:nvPicPr>
                  <p:cNvPr id="1789" name="Picture 59" descr="1snt"/>
                  <p:cNvPicPr>
                    <a:picLocks noChangeAspect="1" noChangeArrowheads="1"/>
                  </p:cNvPicPr>
                  <p:nvPr/>
                </p:nvPicPr>
                <p:blipFill>
                  <a:blip r:embed="rId3" cstate="screen"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5920" y="4370"/>
                    <a:ext cx="813" cy="806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  <p:pic>
                <p:nvPicPr>
                  <p:cNvPr id="1790" name="Picture 60" descr="1snt"/>
                  <p:cNvPicPr>
                    <a:picLocks noChangeAspect="1" noChangeArrowheads="1"/>
                  </p:cNvPicPr>
                  <p:nvPr/>
                </p:nvPicPr>
                <p:blipFill>
                  <a:blip r:embed="rId3" cstate="screen"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6733" y="4370"/>
                    <a:ext cx="813" cy="806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  <p:pic>
                <p:nvPicPr>
                  <p:cNvPr id="1791" name="Picture 61" descr="1snt"/>
                  <p:cNvPicPr>
                    <a:picLocks noChangeAspect="1" noChangeArrowheads="1"/>
                  </p:cNvPicPr>
                  <p:nvPr/>
                </p:nvPicPr>
                <p:blipFill>
                  <a:blip r:embed="rId3" cstate="screen"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7546" y="4370"/>
                    <a:ext cx="813" cy="806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</p:grpSp>
            <p:grpSp>
              <p:nvGrpSpPr>
                <p:cNvPr id="1781" name="Group 62"/>
                <p:cNvGrpSpPr>
                  <a:grpSpLocks/>
                </p:cNvGrpSpPr>
                <p:nvPr/>
              </p:nvGrpSpPr>
              <p:grpSpPr bwMode="auto">
                <a:xfrm>
                  <a:off x="6636" y="4370"/>
                  <a:ext cx="2778" cy="567"/>
                  <a:chOff x="4294" y="4370"/>
                  <a:chExt cx="4065" cy="806"/>
                </a:xfrm>
              </p:grpSpPr>
              <p:pic>
                <p:nvPicPr>
                  <p:cNvPr id="1782" name="Picture 63" descr="1snt"/>
                  <p:cNvPicPr>
                    <a:picLocks noChangeAspect="1" noChangeArrowheads="1"/>
                  </p:cNvPicPr>
                  <p:nvPr/>
                </p:nvPicPr>
                <p:blipFill>
                  <a:blip r:embed="rId3" cstate="screen"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4294" y="4370"/>
                    <a:ext cx="813" cy="806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  <p:pic>
                <p:nvPicPr>
                  <p:cNvPr id="1783" name="Picture 64" descr="1snt"/>
                  <p:cNvPicPr>
                    <a:picLocks noChangeAspect="1" noChangeArrowheads="1"/>
                  </p:cNvPicPr>
                  <p:nvPr/>
                </p:nvPicPr>
                <p:blipFill>
                  <a:blip r:embed="rId3" cstate="screen"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5107" y="4370"/>
                    <a:ext cx="813" cy="806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  <p:pic>
                <p:nvPicPr>
                  <p:cNvPr id="1784" name="Picture 65" descr="1snt"/>
                  <p:cNvPicPr>
                    <a:picLocks noChangeAspect="1" noChangeArrowheads="1"/>
                  </p:cNvPicPr>
                  <p:nvPr/>
                </p:nvPicPr>
                <p:blipFill>
                  <a:blip r:embed="rId3" cstate="screen"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5920" y="4370"/>
                    <a:ext cx="813" cy="806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  <p:pic>
                <p:nvPicPr>
                  <p:cNvPr id="1785" name="Picture 66" descr="1snt"/>
                  <p:cNvPicPr>
                    <a:picLocks noChangeAspect="1" noChangeArrowheads="1"/>
                  </p:cNvPicPr>
                  <p:nvPr/>
                </p:nvPicPr>
                <p:blipFill>
                  <a:blip r:embed="rId3" cstate="screen"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6733" y="4370"/>
                    <a:ext cx="813" cy="806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  <p:pic>
                <p:nvPicPr>
                  <p:cNvPr id="1786" name="Picture 67" descr="1snt"/>
                  <p:cNvPicPr>
                    <a:picLocks noChangeAspect="1" noChangeArrowheads="1"/>
                  </p:cNvPicPr>
                  <p:nvPr/>
                </p:nvPicPr>
                <p:blipFill>
                  <a:blip r:embed="rId3" cstate="screen"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7546" y="4370"/>
                    <a:ext cx="813" cy="806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</p:grpSp>
          </p:grpSp>
          <p:grpSp>
            <p:nvGrpSpPr>
              <p:cNvPr id="1715" name="Group 68"/>
              <p:cNvGrpSpPr>
                <a:grpSpLocks/>
              </p:cNvGrpSpPr>
              <p:nvPr/>
            </p:nvGrpSpPr>
            <p:grpSpPr bwMode="auto">
              <a:xfrm>
                <a:off x="2825" y="10301"/>
                <a:ext cx="3035" cy="264"/>
                <a:chOff x="3738" y="4370"/>
                <a:chExt cx="5676" cy="567"/>
              </a:xfrm>
            </p:grpSpPr>
            <p:grpSp>
              <p:nvGrpSpPr>
                <p:cNvPr id="1768" name="Group 69"/>
                <p:cNvGrpSpPr>
                  <a:grpSpLocks/>
                </p:cNvGrpSpPr>
                <p:nvPr/>
              </p:nvGrpSpPr>
              <p:grpSpPr bwMode="auto">
                <a:xfrm>
                  <a:off x="3738" y="4370"/>
                  <a:ext cx="2778" cy="567"/>
                  <a:chOff x="4294" y="4370"/>
                  <a:chExt cx="4065" cy="806"/>
                </a:xfrm>
              </p:grpSpPr>
              <p:pic>
                <p:nvPicPr>
                  <p:cNvPr id="1775" name="Picture 70" descr="1snt"/>
                  <p:cNvPicPr>
                    <a:picLocks noChangeAspect="1" noChangeArrowheads="1"/>
                  </p:cNvPicPr>
                  <p:nvPr/>
                </p:nvPicPr>
                <p:blipFill>
                  <a:blip r:embed="rId3" cstate="screen"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4294" y="4370"/>
                    <a:ext cx="813" cy="806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  <p:pic>
                <p:nvPicPr>
                  <p:cNvPr id="1776" name="Picture 71" descr="1snt"/>
                  <p:cNvPicPr>
                    <a:picLocks noChangeAspect="1" noChangeArrowheads="1"/>
                  </p:cNvPicPr>
                  <p:nvPr/>
                </p:nvPicPr>
                <p:blipFill>
                  <a:blip r:embed="rId3" cstate="screen"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5107" y="4370"/>
                    <a:ext cx="813" cy="806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  <p:pic>
                <p:nvPicPr>
                  <p:cNvPr id="1777" name="Picture 72" descr="1snt"/>
                  <p:cNvPicPr>
                    <a:picLocks noChangeAspect="1" noChangeArrowheads="1"/>
                  </p:cNvPicPr>
                  <p:nvPr/>
                </p:nvPicPr>
                <p:blipFill>
                  <a:blip r:embed="rId3" cstate="screen"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5920" y="4370"/>
                    <a:ext cx="813" cy="806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  <p:pic>
                <p:nvPicPr>
                  <p:cNvPr id="1778" name="Picture 73" descr="1snt"/>
                  <p:cNvPicPr>
                    <a:picLocks noChangeAspect="1" noChangeArrowheads="1"/>
                  </p:cNvPicPr>
                  <p:nvPr/>
                </p:nvPicPr>
                <p:blipFill>
                  <a:blip r:embed="rId3" cstate="screen"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6733" y="4370"/>
                    <a:ext cx="813" cy="806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  <p:pic>
                <p:nvPicPr>
                  <p:cNvPr id="1779" name="Picture 74" descr="1snt"/>
                  <p:cNvPicPr>
                    <a:picLocks noChangeAspect="1" noChangeArrowheads="1"/>
                  </p:cNvPicPr>
                  <p:nvPr/>
                </p:nvPicPr>
                <p:blipFill>
                  <a:blip r:embed="rId3" cstate="screen"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7546" y="4370"/>
                    <a:ext cx="813" cy="806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</p:grpSp>
            <p:grpSp>
              <p:nvGrpSpPr>
                <p:cNvPr id="1769" name="Group 75"/>
                <p:cNvGrpSpPr>
                  <a:grpSpLocks/>
                </p:cNvGrpSpPr>
                <p:nvPr/>
              </p:nvGrpSpPr>
              <p:grpSpPr bwMode="auto">
                <a:xfrm>
                  <a:off x="6636" y="4370"/>
                  <a:ext cx="2778" cy="567"/>
                  <a:chOff x="4294" y="4370"/>
                  <a:chExt cx="4065" cy="806"/>
                </a:xfrm>
              </p:grpSpPr>
              <p:pic>
                <p:nvPicPr>
                  <p:cNvPr id="1770" name="Picture 76" descr="1snt"/>
                  <p:cNvPicPr>
                    <a:picLocks noChangeAspect="1" noChangeArrowheads="1"/>
                  </p:cNvPicPr>
                  <p:nvPr/>
                </p:nvPicPr>
                <p:blipFill>
                  <a:blip r:embed="rId3" cstate="screen"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4294" y="4370"/>
                    <a:ext cx="813" cy="806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  <p:pic>
                <p:nvPicPr>
                  <p:cNvPr id="1771" name="Picture 77" descr="1snt"/>
                  <p:cNvPicPr>
                    <a:picLocks noChangeAspect="1" noChangeArrowheads="1"/>
                  </p:cNvPicPr>
                  <p:nvPr/>
                </p:nvPicPr>
                <p:blipFill>
                  <a:blip r:embed="rId3" cstate="screen"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5107" y="4370"/>
                    <a:ext cx="813" cy="806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  <p:pic>
                <p:nvPicPr>
                  <p:cNvPr id="1772" name="Picture 78" descr="1snt"/>
                  <p:cNvPicPr>
                    <a:picLocks noChangeAspect="1" noChangeArrowheads="1"/>
                  </p:cNvPicPr>
                  <p:nvPr/>
                </p:nvPicPr>
                <p:blipFill>
                  <a:blip r:embed="rId3" cstate="screen"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5920" y="4370"/>
                    <a:ext cx="813" cy="806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  <p:pic>
                <p:nvPicPr>
                  <p:cNvPr id="1773" name="Picture 79" descr="1snt"/>
                  <p:cNvPicPr>
                    <a:picLocks noChangeAspect="1" noChangeArrowheads="1"/>
                  </p:cNvPicPr>
                  <p:nvPr/>
                </p:nvPicPr>
                <p:blipFill>
                  <a:blip r:embed="rId3" cstate="screen"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6733" y="4370"/>
                    <a:ext cx="813" cy="806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  <p:pic>
                <p:nvPicPr>
                  <p:cNvPr id="1774" name="Picture 80" descr="1snt"/>
                  <p:cNvPicPr>
                    <a:picLocks noChangeAspect="1" noChangeArrowheads="1"/>
                  </p:cNvPicPr>
                  <p:nvPr/>
                </p:nvPicPr>
                <p:blipFill>
                  <a:blip r:embed="rId3" cstate="screen"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7546" y="4370"/>
                    <a:ext cx="813" cy="806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</p:grpSp>
          </p:grpSp>
          <p:grpSp>
            <p:nvGrpSpPr>
              <p:cNvPr id="1716" name="Group 81"/>
              <p:cNvGrpSpPr>
                <a:grpSpLocks/>
              </p:cNvGrpSpPr>
              <p:nvPr/>
            </p:nvGrpSpPr>
            <p:grpSpPr bwMode="auto">
              <a:xfrm>
                <a:off x="2842" y="10565"/>
                <a:ext cx="3035" cy="264"/>
                <a:chOff x="3738" y="4370"/>
                <a:chExt cx="5676" cy="567"/>
              </a:xfrm>
            </p:grpSpPr>
            <p:grpSp>
              <p:nvGrpSpPr>
                <p:cNvPr id="1756" name="Group 82"/>
                <p:cNvGrpSpPr>
                  <a:grpSpLocks/>
                </p:cNvGrpSpPr>
                <p:nvPr/>
              </p:nvGrpSpPr>
              <p:grpSpPr bwMode="auto">
                <a:xfrm>
                  <a:off x="3738" y="4370"/>
                  <a:ext cx="2778" cy="567"/>
                  <a:chOff x="4294" y="4370"/>
                  <a:chExt cx="4065" cy="806"/>
                </a:xfrm>
              </p:grpSpPr>
              <p:pic>
                <p:nvPicPr>
                  <p:cNvPr id="1763" name="Picture 83" descr="1snt"/>
                  <p:cNvPicPr>
                    <a:picLocks noChangeAspect="1" noChangeArrowheads="1"/>
                  </p:cNvPicPr>
                  <p:nvPr/>
                </p:nvPicPr>
                <p:blipFill>
                  <a:blip r:embed="rId3" cstate="screen"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4294" y="4370"/>
                    <a:ext cx="813" cy="806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  <p:pic>
                <p:nvPicPr>
                  <p:cNvPr id="1764" name="Picture 84" descr="1snt"/>
                  <p:cNvPicPr>
                    <a:picLocks noChangeAspect="1" noChangeArrowheads="1"/>
                  </p:cNvPicPr>
                  <p:nvPr/>
                </p:nvPicPr>
                <p:blipFill>
                  <a:blip r:embed="rId3" cstate="screen"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5107" y="4370"/>
                    <a:ext cx="813" cy="806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  <p:pic>
                <p:nvPicPr>
                  <p:cNvPr id="1765" name="Picture 85" descr="1snt"/>
                  <p:cNvPicPr>
                    <a:picLocks noChangeAspect="1" noChangeArrowheads="1"/>
                  </p:cNvPicPr>
                  <p:nvPr/>
                </p:nvPicPr>
                <p:blipFill>
                  <a:blip r:embed="rId3" cstate="screen"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5920" y="4370"/>
                    <a:ext cx="813" cy="806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  <p:pic>
                <p:nvPicPr>
                  <p:cNvPr id="1766" name="Picture 86" descr="1snt"/>
                  <p:cNvPicPr>
                    <a:picLocks noChangeAspect="1" noChangeArrowheads="1"/>
                  </p:cNvPicPr>
                  <p:nvPr/>
                </p:nvPicPr>
                <p:blipFill>
                  <a:blip r:embed="rId3" cstate="screen"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6733" y="4370"/>
                    <a:ext cx="813" cy="806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  <p:pic>
                <p:nvPicPr>
                  <p:cNvPr id="1767" name="Picture 87" descr="1snt"/>
                  <p:cNvPicPr>
                    <a:picLocks noChangeAspect="1" noChangeArrowheads="1"/>
                  </p:cNvPicPr>
                  <p:nvPr/>
                </p:nvPicPr>
                <p:blipFill>
                  <a:blip r:embed="rId3" cstate="screen"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7546" y="4370"/>
                    <a:ext cx="813" cy="806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</p:grpSp>
            <p:grpSp>
              <p:nvGrpSpPr>
                <p:cNvPr id="1757" name="Group 88"/>
                <p:cNvGrpSpPr>
                  <a:grpSpLocks/>
                </p:cNvGrpSpPr>
                <p:nvPr/>
              </p:nvGrpSpPr>
              <p:grpSpPr bwMode="auto">
                <a:xfrm>
                  <a:off x="6636" y="4370"/>
                  <a:ext cx="2778" cy="567"/>
                  <a:chOff x="4294" y="4370"/>
                  <a:chExt cx="4065" cy="806"/>
                </a:xfrm>
              </p:grpSpPr>
              <p:pic>
                <p:nvPicPr>
                  <p:cNvPr id="1758" name="Picture 89" descr="1snt"/>
                  <p:cNvPicPr>
                    <a:picLocks noChangeAspect="1" noChangeArrowheads="1"/>
                  </p:cNvPicPr>
                  <p:nvPr/>
                </p:nvPicPr>
                <p:blipFill>
                  <a:blip r:embed="rId3" cstate="screen"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4294" y="4370"/>
                    <a:ext cx="813" cy="806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  <p:pic>
                <p:nvPicPr>
                  <p:cNvPr id="1759" name="Picture 90" descr="1snt"/>
                  <p:cNvPicPr>
                    <a:picLocks noChangeAspect="1" noChangeArrowheads="1"/>
                  </p:cNvPicPr>
                  <p:nvPr/>
                </p:nvPicPr>
                <p:blipFill>
                  <a:blip r:embed="rId3" cstate="screen"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5107" y="4370"/>
                    <a:ext cx="813" cy="806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  <p:pic>
                <p:nvPicPr>
                  <p:cNvPr id="1760" name="Picture 91" descr="1snt"/>
                  <p:cNvPicPr>
                    <a:picLocks noChangeAspect="1" noChangeArrowheads="1"/>
                  </p:cNvPicPr>
                  <p:nvPr/>
                </p:nvPicPr>
                <p:blipFill>
                  <a:blip r:embed="rId3" cstate="screen"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5920" y="4370"/>
                    <a:ext cx="813" cy="806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  <p:pic>
                <p:nvPicPr>
                  <p:cNvPr id="1761" name="Picture 92" descr="1snt"/>
                  <p:cNvPicPr>
                    <a:picLocks noChangeAspect="1" noChangeArrowheads="1"/>
                  </p:cNvPicPr>
                  <p:nvPr/>
                </p:nvPicPr>
                <p:blipFill>
                  <a:blip r:embed="rId3" cstate="screen"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6733" y="4370"/>
                    <a:ext cx="813" cy="806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  <p:pic>
                <p:nvPicPr>
                  <p:cNvPr id="1762" name="Picture 93" descr="1snt"/>
                  <p:cNvPicPr>
                    <a:picLocks noChangeAspect="1" noChangeArrowheads="1"/>
                  </p:cNvPicPr>
                  <p:nvPr/>
                </p:nvPicPr>
                <p:blipFill>
                  <a:blip r:embed="rId3" cstate="screen"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7546" y="4370"/>
                    <a:ext cx="813" cy="806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</p:grpSp>
          </p:grpSp>
          <p:grpSp>
            <p:nvGrpSpPr>
              <p:cNvPr id="1717" name="Group 94"/>
              <p:cNvGrpSpPr>
                <a:grpSpLocks/>
              </p:cNvGrpSpPr>
              <p:nvPr/>
            </p:nvGrpSpPr>
            <p:grpSpPr bwMode="auto">
              <a:xfrm>
                <a:off x="2842" y="10829"/>
                <a:ext cx="3035" cy="264"/>
                <a:chOff x="3738" y="4370"/>
                <a:chExt cx="5676" cy="567"/>
              </a:xfrm>
            </p:grpSpPr>
            <p:grpSp>
              <p:nvGrpSpPr>
                <p:cNvPr id="1744" name="Group 95"/>
                <p:cNvGrpSpPr>
                  <a:grpSpLocks/>
                </p:cNvGrpSpPr>
                <p:nvPr/>
              </p:nvGrpSpPr>
              <p:grpSpPr bwMode="auto">
                <a:xfrm>
                  <a:off x="3738" y="4370"/>
                  <a:ext cx="2778" cy="567"/>
                  <a:chOff x="4294" y="4370"/>
                  <a:chExt cx="4065" cy="806"/>
                </a:xfrm>
              </p:grpSpPr>
              <p:pic>
                <p:nvPicPr>
                  <p:cNvPr id="1751" name="Picture 96" descr="1snt"/>
                  <p:cNvPicPr>
                    <a:picLocks noChangeAspect="1" noChangeArrowheads="1"/>
                  </p:cNvPicPr>
                  <p:nvPr/>
                </p:nvPicPr>
                <p:blipFill>
                  <a:blip r:embed="rId3" cstate="screen"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4294" y="4370"/>
                    <a:ext cx="813" cy="806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  <p:pic>
                <p:nvPicPr>
                  <p:cNvPr id="1752" name="Picture 97" descr="1snt"/>
                  <p:cNvPicPr>
                    <a:picLocks noChangeAspect="1" noChangeArrowheads="1"/>
                  </p:cNvPicPr>
                  <p:nvPr/>
                </p:nvPicPr>
                <p:blipFill>
                  <a:blip r:embed="rId3" cstate="screen"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5107" y="4370"/>
                    <a:ext cx="813" cy="806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  <p:pic>
                <p:nvPicPr>
                  <p:cNvPr id="1753" name="Picture 98" descr="1snt"/>
                  <p:cNvPicPr>
                    <a:picLocks noChangeAspect="1" noChangeArrowheads="1"/>
                  </p:cNvPicPr>
                  <p:nvPr/>
                </p:nvPicPr>
                <p:blipFill>
                  <a:blip r:embed="rId3" cstate="screen"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5920" y="4370"/>
                    <a:ext cx="813" cy="806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  <p:pic>
                <p:nvPicPr>
                  <p:cNvPr id="1754" name="Picture 99" descr="1snt"/>
                  <p:cNvPicPr>
                    <a:picLocks noChangeAspect="1" noChangeArrowheads="1"/>
                  </p:cNvPicPr>
                  <p:nvPr/>
                </p:nvPicPr>
                <p:blipFill>
                  <a:blip r:embed="rId3" cstate="screen"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6733" y="4370"/>
                    <a:ext cx="813" cy="806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  <p:pic>
                <p:nvPicPr>
                  <p:cNvPr id="1755" name="Picture 100" descr="1snt"/>
                  <p:cNvPicPr>
                    <a:picLocks noChangeAspect="1" noChangeArrowheads="1"/>
                  </p:cNvPicPr>
                  <p:nvPr/>
                </p:nvPicPr>
                <p:blipFill>
                  <a:blip r:embed="rId3" cstate="screen"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7546" y="4370"/>
                    <a:ext cx="813" cy="806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</p:grpSp>
            <p:grpSp>
              <p:nvGrpSpPr>
                <p:cNvPr id="1745" name="Group 101"/>
                <p:cNvGrpSpPr>
                  <a:grpSpLocks/>
                </p:cNvGrpSpPr>
                <p:nvPr/>
              </p:nvGrpSpPr>
              <p:grpSpPr bwMode="auto">
                <a:xfrm>
                  <a:off x="6636" y="4370"/>
                  <a:ext cx="2778" cy="567"/>
                  <a:chOff x="4294" y="4370"/>
                  <a:chExt cx="4065" cy="806"/>
                </a:xfrm>
              </p:grpSpPr>
              <p:pic>
                <p:nvPicPr>
                  <p:cNvPr id="1746" name="Picture 102" descr="1snt"/>
                  <p:cNvPicPr>
                    <a:picLocks noChangeAspect="1" noChangeArrowheads="1"/>
                  </p:cNvPicPr>
                  <p:nvPr/>
                </p:nvPicPr>
                <p:blipFill>
                  <a:blip r:embed="rId3" cstate="screen"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4294" y="4370"/>
                    <a:ext cx="813" cy="806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  <p:pic>
                <p:nvPicPr>
                  <p:cNvPr id="1747" name="Picture 103" descr="1snt"/>
                  <p:cNvPicPr>
                    <a:picLocks noChangeAspect="1" noChangeArrowheads="1"/>
                  </p:cNvPicPr>
                  <p:nvPr/>
                </p:nvPicPr>
                <p:blipFill>
                  <a:blip r:embed="rId3" cstate="screen"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5107" y="4370"/>
                    <a:ext cx="813" cy="806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  <p:pic>
                <p:nvPicPr>
                  <p:cNvPr id="1748" name="Picture 104" descr="1snt"/>
                  <p:cNvPicPr>
                    <a:picLocks noChangeAspect="1" noChangeArrowheads="1"/>
                  </p:cNvPicPr>
                  <p:nvPr/>
                </p:nvPicPr>
                <p:blipFill>
                  <a:blip r:embed="rId3" cstate="screen"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5920" y="4370"/>
                    <a:ext cx="813" cy="806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  <p:pic>
                <p:nvPicPr>
                  <p:cNvPr id="1749" name="Picture 105" descr="1snt"/>
                  <p:cNvPicPr>
                    <a:picLocks noChangeAspect="1" noChangeArrowheads="1"/>
                  </p:cNvPicPr>
                  <p:nvPr/>
                </p:nvPicPr>
                <p:blipFill>
                  <a:blip r:embed="rId3" cstate="screen"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6733" y="4370"/>
                    <a:ext cx="813" cy="806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  <p:pic>
                <p:nvPicPr>
                  <p:cNvPr id="1750" name="Picture 106" descr="1snt"/>
                  <p:cNvPicPr>
                    <a:picLocks noChangeAspect="1" noChangeArrowheads="1"/>
                  </p:cNvPicPr>
                  <p:nvPr/>
                </p:nvPicPr>
                <p:blipFill>
                  <a:blip r:embed="rId3" cstate="screen"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7546" y="4370"/>
                    <a:ext cx="813" cy="806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</p:grpSp>
          </p:grpSp>
          <p:grpSp>
            <p:nvGrpSpPr>
              <p:cNvPr id="1718" name="Group 107"/>
              <p:cNvGrpSpPr>
                <a:grpSpLocks/>
              </p:cNvGrpSpPr>
              <p:nvPr/>
            </p:nvGrpSpPr>
            <p:grpSpPr bwMode="auto">
              <a:xfrm>
                <a:off x="2825" y="11093"/>
                <a:ext cx="3035" cy="265"/>
                <a:chOff x="3738" y="4370"/>
                <a:chExt cx="5676" cy="567"/>
              </a:xfrm>
            </p:grpSpPr>
            <p:grpSp>
              <p:nvGrpSpPr>
                <p:cNvPr id="1732" name="Group 108"/>
                <p:cNvGrpSpPr>
                  <a:grpSpLocks/>
                </p:cNvGrpSpPr>
                <p:nvPr/>
              </p:nvGrpSpPr>
              <p:grpSpPr bwMode="auto">
                <a:xfrm>
                  <a:off x="3738" y="4370"/>
                  <a:ext cx="2778" cy="567"/>
                  <a:chOff x="4294" y="4370"/>
                  <a:chExt cx="4065" cy="806"/>
                </a:xfrm>
              </p:grpSpPr>
              <p:pic>
                <p:nvPicPr>
                  <p:cNvPr id="1739" name="Picture 109" descr="1snt"/>
                  <p:cNvPicPr>
                    <a:picLocks noChangeAspect="1" noChangeArrowheads="1"/>
                  </p:cNvPicPr>
                  <p:nvPr/>
                </p:nvPicPr>
                <p:blipFill>
                  <a:blip r:embed="rId3" cstate="screen"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4294" y="4370"/>
                    <a:ext cx="813" cy="806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  <p:pic>
                <p:nvPicPr>
                  <p:cNvPr id="1740" name="Picture 110" descr="1snt"/>
                  <p:cNvPicPr>
                    <a:picLocks noChangeAspect="1" noChangeArrowheads="1"/>
                  </p:cNvPicPr>
                  <p:nvPr/>
                </p:nvPicPr>
                <p:blipFill>
                  <a:blip r:embed="rId3" cstate="screen"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5107" y="4370"/>
                    <a:ext cx="813" cy="806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  <p:pic>
                <p:nvPicPr>
                  <p:cNvPr id="1741" name="Picture 111" descr="1snt"/>
                  <p:cNvPicPr>
                    <a:picLocks noChangeAspect="1" noChangeArrowheads="1"/>
                  </p:cNvPicPr>
                  <p:nvPr/>
                </p:nvPicPr>
                <p:blipFill>
                  <a:blip r:embed="rId3" cstate="screen"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5920" y="4370"/>
                    <a:ext cx="813" cy="806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  <p:pic>
                <p:nvPicPr>
                  <p:cNvPr id="1742" name="Picture 112" descr="1snt"/>
                  <p:cNvPicPr>
                    <a:picLocks noChangeAspect="1" noChangeArrowheads="1"/>
                  </p:cNvPicPr>
                  <p:nvPr/>
                </p:nvPicPr>
                <p:blipFill>
                  <a:blip r:embed="rId3" cstate="screen"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6733" y="4370"/>
                    <a:ext cx="813" cy="806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  <p:pic>
                <p:nvPicPr>
                  <p:cNvPr id="1743" name="Picture 113" descr="1snt"/>
                  <p:cNvPicPr>
                    <a:picLocks noChangeAspect="1" noChangeArrowheads="1"/>
                  </p:cNvPicPr>
                  <p:nvPr/>
                </p:nvPicPr>
                <p:blipFill>
                  <a:blip r:embed="rId3" cstate="screen"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7546" y="4370"/>
                    <a:ext cx="813" cy="806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</p:grpSp>
            <p:grpSp>
              <p:nvGrpSpPr>
                <p:cNvPr id="1733" name="Group 114"/>
                <p:cNvGrpSpPr>
                  <a:grpSpLocks/>
                </p:cNvGrpSpPr>
                <p:nvPr/>
              </p:nvGrpSpPr>
              <p:grpSpPr bwMode="auto">
                <a:xfrm>
                  <a:off x="6636" y="4370"/>
                  <a:ext cx="2778" cy="567"/>
                  <a:chOff x="4294" y="4370"/>
                  <a:chExt cx="4065" cy="806"/>
                </a:xfrm>
              </p:grpSpPr>
              <p:pic>
                <p:nvPicPr>
                  <p:cNvPr id="1734" name="Picture 115" descr="1snt"/>
                  <p:cNvPicPr>
                    <a:picLocks noChangeAspect="1" noChangeArrowheads="1"/>
                  </p:cNvPicPr>
                  <p:nvPr/>
                </p:nvPicPr>
                <p:blipFill>
                  <a:blip r:embed="rId3" cstate="screen"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4294" y="4370"/>
                    <a:ext cx="813" cy="806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  <p:pic>
                <p:nvPicPr>
                  <p:cNvPr id="1735" name="Picture 116" descr="1snt"/>
                  <p:cNvPicPr>
                    <a:picLocks noChangeAspect="1" noChangeArrowheads="1"/>
                  </p:cNvPicPr>
                  <p:nvPr/>
                </p:nvPicPr>
                <p:blipFill>
                  <a:blip r:embed="rId3" cstate="screen"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5107" y="4370"/>
                    <a:ext cx="813" cy="806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  <p:pic>
                <p:nvPicPr>
                  <p:cNvPr id="1736" name="Picture 117" descr="1snt"/>
                  <p:cNvPicPr>
                    <a:picLocks noChangeAspect="1" noChangeArrowheads="1"/>
                  </p:cNvPicPr>
                  <p:nvPr/>
                </p:nvPicPr>
                <p:blipFill>
                  <a:blip r:embed="rId3" cstate="screen"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5920" y="4370"/>
                    <a:ext cx="813" cy="806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  <p:pic>
                <p:nvPicPr>
                  <p:cNvPr id="1737" name="Picture 118" descr="1snt"/>
                  <p:cNvPicPr>
                    <a:picLocks noChangeAspect="1" noChangeArrowheads="1"/>
                  </p:cNvPicPr>
                  <p:nvPr/>
                </p:nvPicPr>
                <p:blipFill>
                  <a:blip r:embed="rId3" cstate="screen"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6733" y="4370"/>
                    <a:ext cx="813" cy="806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  <p:pic>
                <p:nvPicPr>
                  <p:cNvPr id="1738" name="Picture 119" descr="1snt"/>
                  <p:cNvPicPr>
                    <a:picLocks noChangeAspect="1" noChangeArrowheads="1"/>
                  </p:cNvPicPr>
                  <p:nvPr/>
                </p:nvPicPr>
                <p:blipFill>
                  <a:blip r:embed="rId3" cstate="screen"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7546" y="4370"/>
                    <a:ext cx="813" cy="806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</p:grpSp>
          </p:grpSp>
          <p:grpSp>
            <p:nvGrpSpPr>
              <p:cNvPr id="1719" name="Group 120"/>
              <p:cNvGrpSpPr>
                <a:grpSpLocks/>
              </p:cNvGrpSpPr>
              <p:nvPr/>
            </p:nvGrpSpPr>
            <p:grpSpPr bwMode="auto">
              <a:xfrm>
                <a:off x="2842" y="11358"/>
                <a:ext cx="3035" cy="264"/>
                <a:chOff x="3738" y="4370"/>
                <a:chExt cx="5676" cy="567"/>
              </a:xfrm>
            </p:grpSpPr>
            <p:grpSp>
              <p:nvGrpSpPr>
                <p:cNvPr id="1720" name="Group 121"/>
                <p:cNvGrpSpPr>
                  <a:grpSpLocks/>
                </p:cNvGrpSpPr>
                <p:nvPr/>
              </p:nvGrpSpPr>
              <p:grpSpPr bwMode="auto">
                <a:xfrm>
                  <a:off x="3738" y="4370"/>
                  <a:ext cx="2778" cy="567"/>
                  <a:chOff x="4294" y="4370"/>
                  <a:chExt cx="4065" cy="806"/>
                </a:xfrm>
              </p:grpSpPr>
              <p:pic>
                <p:nvPicPr>
                  <p:cNvPr id="1727" name="Picture 122" descr="1snt"/>
                  <p:cNvPicPr>
                    <a:picLocks noChangeAspect="1" noChangeArrowheads="1"/>
                  </p:cNvPicPr>
                  <p:nvPr/>
                </p:nvPicPr>
                <p:blipFill>
                  <a:blip r:embed="rId3" cstate="screen"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4294" y="4370"/>
                    <a:ext cx="813" cy="806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  <p:pic>
                <p:nvPicPr>
                  <p:cNvPr id="1728" name="Picture 123" descr="1snt"/>
                  <p:cNvPicPr>
                    <a:picLocks noChangeAspect="1" noChangeArrowheads="1"/>
                  </p:cNvPicPr>
                  <p:nvPr/>
                </p:nvPicPr>
                <p:blipFill>
                  <a:blip r:embed="rId3" cstate="screen"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5107" y="4370"/>
                    <a:ext cx="813" cy="806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  <p:pic>
                <p:nvPicPr>
                  <p:cNvPr id="1729" name="Picture 124" descr="1snt"/>
                  <p:cNvPicPr>
                    <a:picLocks noChangeAspect="1" noChangeArrowheads="1"/>
                  </p:cNvPicPr>
                  <p:nvPr/>
                </p:nvPicPr>
                <p:blipFill>
                  <a:blip r:embed="rId3" cstate="screen"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5920" y="4370"/>
                    <a:ext cx="813" cy="806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  <p:pic>
                <p:nvPicPr>
                  <p:cNvPr id="1730" name="Picture 125" descr="1snt"/>
                  <p:cNvPicPr>
                    <a:picLocks noChangeAspect="1" noChangeArrowheads="1"/>
                  </p:cNvPicPr>
                  <p:nvPr/>
                </p:nvPicPr>
                <p:blipFill>
                  <a:blip r:embed="rId3" cstate="screen"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6733" y="4370"/>
                    <a:ext cx="813" cy="806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  <p:pic>
                <p:nvPicPr>
                  <p:cNvPr id="1731" name="Picture 126" descr="1snt"/>
                  <p:cNvPicPr>
                    <a:picLocks noChangeAspect="1" noChangeArrowheads="1"/>
                  </p:cNvPicPr>
                  <p:nvPr/>
                </p:nvPicPr>
                <p:blipFill>
                  <a:blip r:embed="rId3" cstate="screen"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7546" y="4370"/>
                    <a:ext cx="813" cy="806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</p:grpSp>
            <p:grpSp>
              <p:nvGrpSpPr>
                <p:cNvPr id="1721" name="Group 127"/>
                <p:cNvGrpSpPr>
                  <a:grpSpLocks/>
                </p:cNvGrpSpPr>
                <p:nvPr/>
              </p:nvGrpSpPr>
              <p:grpSpPr bwMode="auto">
                <a:xfrm>
                  <a:off x="6636" y="4370"/>
                  <a:ext cx="2778" cy="567"/>
                  <a:chOff x="4294" y="4370"/>
                  <a:chExt cx="4065" cy="806"/>
                </a:xfrm>
              </p:grpSpPr>
              <p:pic>
                <p:nvPicPr>
                  <p:cNvPr id="1722" name="Picture 128" descr="1snt"/>
                  <p:cNvPicPr>
                    <a:picLocks noChangeAspect="1" noChangeArrowheads="1"/>
                  </p:cNvPicPr>
                  <p:nvPr/>
                </p:nvPicPr>
                <p:blipFill>
                  <a:blip r:embed="rId3" cstate="screen"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4294" y="4370"/>
                    <a:ext cx="813" cy="806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  <p:pic>
                <p:nvPicPr>
                  <p:cNvPr id="1723" name="Picture 129" descr="1snt"/>
                  <p:cNvPicPr>
                    <a:picLocks noChangeAspect="1" noChangeArrowheads="1"/>
                  </p:cNvPicPr>
                  <p:nvPr/>
                </p:nvPicPr>
                <p:blipFill>
                  <a:blip r:embed="rId3" cstate="screen"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5107" y="4370"/>
                    <a:ext cx="813" cy="806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  <p:pic>
                <p:nvPicPr>
                  <p:cNvPr id="1724" name="Picture 130" descr="1snt"/>
                  <p:cNvPicPr>
                    <a:picLocks noChangeAspect="1" noChangeArrowheads="1"/>
                  </p:cNvPicPr>
                  <p:nvPr/>
                </p:nvPicPr>
                <p:blipFill>
                  <a:blip r:embed="rId3" cstate="screen"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5920" y="4370"/>
                    <a:ext cx="813" cy="806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  <p:pic>
                <p:nvPicPr>
                  <p:cNvPr id="1725" name="Picture 131" descr="1snt"/>
                  <p:cNvPicPr>
                    <a:picLocks noChangeAspect="1" noChangeArrowheads="1"/>
                  </p:cNvPicPr>
                  <p:nvPr/>
                </p:nvPicPr>
                <p:blipFill>
                  <a:blip r:embed="rId3" cstate="screen"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6733" y="4370"/>
                    <a:ext cx="813" cy="806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  <p:pic>
                <p:nvPicPr>
                  <p:cNvPr id="1726" name="Picture 132" descr="1snt"/>
                  <p:cNvPicPr>
                    <a:picLocks noChangeAspect="1" noChangeArrowheads="1"/>
                  </p:cNvPicPr>
                  <p:nvPr/>
                </p:nvPicPr>
                <p:blipFill>
                  <a:blip r:embed="rId3" cstate="screen"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7546" y="4370"/>
                    <a:ext cx="813" cy="806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</p:grpSp>
          </p:grpSp>
        </p:grpSp>
        <p:pic>
          <p:nvPicPr>
            <p:cNvPr id="1972" name="Picture 97" descr="1snt"/>
            <p:cNvPicPr>
              <a:picLocks noChangeAspect="1" noChangeArrowheads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23788" y="4049037"/>
              <a:ext cx="105037" cy="9907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1840" name="Group 2"/>
            <p:cNvGrpSpPr>
              <a:grpSpLocks/>
            </p:cNvGrpSpPr>
            <p:nvPr/>
          </p:nvGrpSpPr>
          <p:grpSpPr bwMode="auto">
            <a:xfrm>
              <a:off x="3394548" y="2276783"/>
              <a:ext cx="1081891" cy="1027884"/>
              <a:chOff x="2825" y="8883"/>
              <a:chExt cx="3060" cy="2739"/>
            </a:xfrm>
          </p:grpSpPr>
          <p:grpSp>
            <p:nvGrpSpPr>
              <p:cNvPr id="1841" name="Group 3"/>
              <p:cNvGrpSpPr>
                <a:grpSpLocks/>
              </p:cNvGrpSpPr>
              <p:nvPr/>
            </p:nvGrpSpPr>
            <p:grpSpPr bwMode="auto">
              <a:xfrm>
                <a:off x="2833" y="8883"/>
                <a:ext cx="3036" cy="264"/>
                <a:chOff x="3738" y="4370"/>
                <a:chExt cx="5676" cy="567"/>
              </a:xfrm>
            </p:grpSpPr>
            <p:grpSp>
              <p:nvGrpSpPr>
                <p:cNvPr id="1959" name="Group 4"/>
                <p:cNvGrpSpPr>
                  <a:grpSpLocks/>
                </p:cNvGrpSpPr>
                <p:nvPr/>
              </p:nvGrpSpPr>
              <p:grpSpPr bwMode="auto">
                <a:xfrm>
                  <a:off x="3738" y="4370"/>
                  <a:ext cx="2778" cy="567"/>
                  <a:chOff x="4294" y="4370"/>
                  <a:chExt cx="4065" cy="806"/>
                </a:xfrm>
              </p:grpSpPr>
              <p:pic>
                <p:nvPicPr>
                  <p:cNvPr id="1966" name="Picture 5" descr="1snt"/>
                  <p:cNvPicPr>
                    <a:picLocks noChangeAspect="1" noChangeArrowheads="1"/>
                  </p:cNvPicPr>
                  <p:nvPr/>
                </p:nvPicPr>
                <p:blipFill>
                  <a:blip r:embed="rId3" cstate="screen"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4294" y="4370"/>
                    <a:ext cx="813" cy="806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  <p:pic>
                <p:nvPicPr>
                  <p:cNvPr id="1967" name="Picture 6" descr="1snt"/>
                  <p:cNvPicPr>
                    <a:picLocks noChangeAspect="1" noChangeArrowheads="1"/>
                  </p:cNvPicPr>
                  <p:nvPr/>
                </p:nvPicPr>
                <p:blipFill>
                  <a:blip r:embed="rId3" cstate="screen"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5107" y="4370"/>
                    <a:ext cx="813" cy="806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  <p:pic>
                <p:nvPicPr>
                  <p:cNvPr id="1968" name="Picture 7" descr="1snt"/>
                  <p:cNvPicPr>
                    <a:picLocks noChangeAspect="1" noChangeArrowheads="1"/>
                  </p:cNvPicPr>
                  <p:nvPr/>
                </p:nvPicPr>
                <p:blipFill>
                  <a:blip r:embed="rId3" cstate="screen"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6026" y="4370"/>
                    <a:ext cx="813" cy="806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  <p:pic>
                <p:nvPicPr>
                  <p:cNvPr id="1969" name="Picture 8" descr="1snt"/>
                  <p:cNvPicPr>
                    <a:picLocks noChangeAspect="1" noChangeArrowheads="1"/>
                  </p:cNvPicPr>
                  <p:nvPr/>
                </p:nvPicPr>
                <p:blipFill>
                  <a:blip r:embed="rId3" cstate="screen"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6733" y="4370"/>
                    <a:ext cx="813" cy="806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  <p:pic>
                <p:nvPicPr>
                  <p:cNvPr id="1970" name="Picture 9" descr="1snt"/>
                  <p:cNvPicPr>
                    <a:picLocks noChangeAspect="1" noChangeArrowheads="1"/>
                  </p:cNvPicPr>
                  <p:nvPr/>
                </p:nvPicPr>
                <p:blipFill>
                  <a:blip r:embed="rId3" cstate="screen"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7546" y="4370"/>
                    <a:ext cx="813" cy="806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</p:grpSp>
            <p:grpSp>
              <p:nvGrpSpPr>
                <p:cNvPr id="1960" name="Group 10"/>
                <p:cNvGrpSpPr>
                  <a:grpSpLocks/>
                </p:cNvGrpSpPr>
                <p:nvPr/>
              </p:nvGrpSpPr>
              <p:grpSpPr bwMode="auto">
                <a:xfrm>
                  <a:off x="6636" y="4370"/>
                  <a:ext cx="2778" cy="567"/>
                  <a:chOff x="4294" y="4370"/>
                  <a:chExt cx="4065" cy="806"/>
                </a:xfrm>
              </p:grpSpPr>
              <p:pic>
                <p:nvPicPr>
                  <p:cNvPr id="1961" name="Picture 11" descr="1snt"/>
                  <p:cNvPicPr>
                    <a:picLocks noChangeAspect="1" noChangeArrowheads="1"/>
                  </p:cNvPicPr>
                  <p:nvPr/>
                </p:nvPicPr>
                <p:blipFill>
                  <a:blip r:embed="rId3" cstate="screen"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4294" y="4370"/>
                    <a:ext cx="813" cy="806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  <p:pic>
                <p:nvPicPr>
                  <p:cNvPr id="1962" name="Picture 12" descr="1snt"/>
                  <p:cNvPicPr>
                    <a:picLocks noChangeAspect="1" noChangeArrowheads="1"/>
                  </p:cNvPicPr>
                  <p:nvPr/>
                </p:nvPicPr>
                <p:blipFill>
                  <a:blip r:embed="rId3" cstate="screen"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5107" y="4370"/>
                    <a:ext cx="813" cy="806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  <p:pic>
                <p:nvPicPr>
                  <p:cNvPr id="1963" name="Picture 13" descr="1snt"/>
                  <p:cNvPicPr>
                    <a:picLocks noChangeAspect="1" noChangeArrowheads="1"/>
                  </p:cNvPicPr>
                  <p:nvPr/>
                </p:nvPicPr>
                <p:blipFill>
                  <a:blip r:embed="rId3" cstate="screen"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5920" y="4370"/>
                    <a:ext cx="813" cy="806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  <p:pic>
                <p:nvPicPr>
                  <p:cNvPr id="1964" name="Picture 14" descr="1snt"/>
                  <p:cNvPicPr>
                    <a:picLocks noChangeAspect="1" noChangeArrowheads="1"/>
                  </p:cNvPicPr>
                  <p:nvPr/>
                </p:nvPicPr>
                <p:blipFill>
                  <a:blip r:embed="rId3" cstate="screen"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6733" y="4370"/>
                    <a:ext cx="813" cy="806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  <p:pic>
                <p:nvPicPr>
                  <p:cNvPr id="1965" name="Picture 15" descr="1snt"/>
                  <p:cNvPicPr>
                    <a:picLocks noChangeAspect="1" noChangeArrowheads="1"/>
                  </p:cNvPicPr>
                  <p:nvPr/>
                </p:nvPicPr>
                <p:blipFill>
                  <a:blip r:embed="rId3" cstate="screen"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7546" y="4370"/>
                    <a:ext cx="813" cy="806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</p:grpSp>
          </p:grpSp>
          <p:grpSp>
            <p:nvGrpSpPr>
              <p:cNvPr id="1842" name="Group 16"/>
              <p:cNvGrpSpPr>
                <a:grpSpLocks/>
              </p:cNvGrpSpPr>
              <p:nvPr/>
            </p:nvGrpSpPr>
            <p:grpSpPr bwMode="auto">
              <a:xfrm>
                <a:off x="2850" y="9147"/>
                <a:ext cx="3035" cy="264"/>
                <a:chOff x="3738" y="4370"/>
                <a:chExt cx="5676" cy="567"/>
              </a:xfrm>
            </p:grpSpPr>
            <p:grpSp>
              <p:nvGrpSpPr>
                <p:cNvPr id="1947" name="Group 17"/>
                <p:cNvGrpSpPr>
                  <a:grpSpLocks/>
                </p:cNvGrpSpPr>
                <p:nvPr/>
              </p:nvGrpSpPr>
              <p:grpSpPr bwMode="auto">
                <a:xfrm>
                  <a:off x="3738" y="4370"/>
                  <a:ext cx="2778" cy="567"/>
                  <a:chOff x="4294" y="4370"/>
                  <a:chExt cx="4065" cy="806"/>
                </a:xfrm>
              </p:grpSpPr>
              <p:pic>
                <p:nvPicPr>
                  <p:cNvPr id="1954" name="Picture 18" descr="1snt"/>
                  <p:cNvPicPr>
                    <a:picLocks noChangeAspect="1" noChangeArrowheads="1"/>
                  </p:cNvPicPr>
                  <p:nvPr/>
                </p:nvPicPr>
                <p:blipFill>
                  <a:blip r:embed="rId3" cstate="screen"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4294" y="4370"/>
                    <a:ext cx="813" cy="806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  <p:pic>
                <p:nvPicPr>
                  <p:cNvPr id="1955" name="Picture 19" descr="1snt"/>
                  <p:cNvPicPr>
                    <a:picLocks noChangeAspect="1" noChangeArrowheads="1"/>
                  </p:cNvPicPr>
                  <p:nvPr/>
                </p:nvPicPr>
                <p:blipFill>
                  <a:blip r:embed="rId3" cstate="screen"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5107" y="4370"/>
                    <a:ext cx="813" cy="806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  <p:pic>
                <p:nvPicPr>
                  <p:cNvPr id="1956" name="Picture 20" descr="1snt"/>
                  <p:cNvPicPr>
                    <a:picLocks noChangeAspect="1" noChangeArrowheads="1"/>
                  </p:cNvPicPr>
                  <p:nvPr/>
                </p:nvPicPr>
                <p:blipFill>
                  <a:blip r:embed="rId3" cstate="screen"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5920" y="4370"/>
                    <a:ext cx="813" cy="806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  <p:pic>
                <p:nvPicPr>
                  <p:cNvPr id="1957" name="Picture 21" descr="1snt"/>
                  <p:cNvPicPr>
                    <a:picLocks noChangeAspect="1" noChangeArrowheads="1"/>
                  </p:cNvPicPr>
                  <p:nvPr/>
                </p:nvPicPr>
                <p:blipFill>
                  <a:blip r:embed="rId3" cstate="screen"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6733" y="4370"/>
                    <a:ext cx="813" cy="806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  <p:pic>
                <p:nvPicPr>
                  <p:cNvPr id="1958" name="Picture 22" descr="1snt"/>
                  <p:cNvPicPr>
                    <a:picLocks noChangeAspect="1" noChangeArrowheads="1"/>
                  </p:cNvPicPr>
                  <p:nvPr/>
                </p:nvPicPr>
                <p:blipFill>
                  <a:blip r:embed="rId3" cstate="screen"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7546" y="4370"/>
                    <a:ext cx="813" cy="806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</p:grpSp>
            <p:grpSp>
              <p:nvGrpSpPr>
                <p:cNvPr id="1948" name="Group 23"/>
                <p:cNvGrpSpPr>
                  <a:grpSpLocks/>
                </p:cNvGrpSpPr>
                <p:nvPr/>
              </p:nvGrpSpPr>
              <p:grpSpPr bwMode="auto">
                <a:xfrm>
                  <a:off x="6636" y="4370"/>
                  <a:ext cx="2778" cy="567"/>
                  <a:chOff x="4294" y="4370"/>
                  <a:chExt cx="4065" cy="806"/>
                </a:xfrm>
              </p:grpSpPr>
              <p:pic>
                <p:nvPicPr>
                  <p:cNvPr id="1949" name="Picture 24" descr="1snt"/>
                  <p:cNvPicPr>
                    <a:picLocks noChangeAspect="1" noChangeArrowheads="1"/>
                  </p:cNvPicPr>
                  <p:nvPr/>
                </p:nvPicPr>
                <p:blipFill>
                  <a:blip r:embed="rId3" cstate="screen"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4294" y="4370"/>
                    <a:ext cx="813" cy="806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  <p:pic>
                <p:nvPicPr>
                  <p:cNvPr id="1950" name="Picture 25" descr="1snt"/>
                  <p:cNvPicPr>
                    <a:picLocks noChangeAspect="1" noChangeArrowheads="1"/>
                  </p:cNvPicPr>
                  <p:nvPr/>
                </p:nvPicPr>
                <p:blipFill>
                  <a:blip r:embed="rId3" cstate="screen"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5107" y="4370"/>
                    <a:ext cx="813" cy="806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  <p:pic>
                <p:nvPicPr>
                  <p:cNvPr id="1951" name="Picture 26" descr="1snt"/>
                  <p:cNvPicPr>
                    <a:picLocks noChangeAspect="1" noChangeArrowheads="1"/>
                  </p:cNvPicPr>
                  <p:nvPr/>
                </p:nvPicPr>
                <p:blipFill>
                  <a:blip r:embed="rId3" cstate="screen"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5920" y="4370"/>
                    <a:ext cx="813" cy="806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  <p:pic>
                <p:nvPicPr>
                  <p:cNvPr id="1952" name="Picture 27" descr="1snt"/>
                  <p:cNvPicPr>
                    <a:picLocks noChangeAspect="1" noChangeArrowheads="1"/>
                  </p:cNvPicPr>
                  <p:nvPr/>
                </p:nvPicPr>
                <p:blipFill>
                  <a:blip r:embed="rId3" cstate="screen"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6733" y="4370"/>
                    <a:ext cx="813" cy="806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  <p:pic>
                <p:nvPicPr>
                  <p:cNvPr id="1953" name="Picture 28" descr="1snt"/>
                  <p:cNvPicPr>
                    <a:picLocks noChangeAspect="1" noChangeArrowheads="1"/>
                  </p:cNvPicPr>
                  <p:nvPr/>
                </p:nvPicPr>
                <p:blipFill>
                  <a:blip r:embed="rId3" cstate="screen"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7546" y="4370"/>
                    <a:ext cx="813" cy="806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</p:grpSp>
          </p:grpSp>
          <p:grpSp>
            <p:nvGrpSpPr>
              <p:cNvPr id="1843" name="Group 29"/>
              <p:cNvGrpSpPr>
                <a:grpSpLocks/>
              </p:cNvGrpSpPr>
              <p:nvPr/>
            </p:nvGrpSpPr>
            <p:grpSpPr bwMode="auto">
              <a:xfrm>
                <a:off x="2850" y="9411"/>
                <a:ext cx="3035" cy="264"/>
                <a:chOff x="3738" y="4370"/>
                <a:chExt cx="5676" cy="567"/>
              </a:xfrm>
            </p:grpSpPr>
            <p:grpSp>
              <p:nvGrpSpPr>
                <p:cNvPr id="1935" name="Group 30"/>
                <p:cNvGrpSpPr>
                  <a:grpSpLocks/>
                </p:cNvGrpSpPr>
                <p:nvPr/>
              </p:nvGrpSpPr>
              <p:grpSpPr bwMode="auto">
                <a:xfrm>
                  <a:off x="3738" y="4370"/>
                  <a:ext cx="2778" cy="567"/>
                  <a:chOff x="4294" y="4370"/>
                  <a:chExt cx="4065" cy="806"/>
                </a:xfrm>
              </p:grpSpPr>
              <p:pic>
                <p:nvPicPr>
                  <p:cNvPr id="1942" name="Picture 31" descr="1snt"/>
                  <p:cNvPicPr>
                    <a:picLocks noChangeAspect="1" noChangeArrowheads="1"/>
                  </p:cNvPicPr>
                  <p:nvPr/>
                </p:nvPicPr>
                <p:blipFill>
                  <a:blip r:embed="rId3" cstate="screen"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4294" y="4370"/>
                    <a:ext cx="813" cy="806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  <p:pic>
                <p:nvPicPr>
                  <p:cNvPr id="1943" name="Picture 32" descr="1snt"/>
                  <p:cNvPicPr>
                    <a:picLocks noChangeAspect="1" noChangeArrowheads="1"/>
                  </p:cNvPicPr>
                  <p:nvPr/>
                </p:nvPicPr>
                <p:blipFill>
                  <a:blip r:embed="rId3" cstate="screen"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5107" y="4370"/>
                    <a:ext cx="813" cy="806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  <p:pic>
                <p:nvPicPr>
                  <p:cNvPr id="1944" name="Picture 33" descr="1snt"/>
                  <p:cNvPicPr>
                    <a:picLocks noChangeAspect="1" noChangeArrowheads="1"/>
                  </p:cNvPicPr>
                  <p:nvPr/>
                </p:nvPicPr>
                <p:blipFill>
                  <a:blip r:embed="rId3" cstate="screen"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5920" y="4370"/>
                    <a:ext cx="813" cy="806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  <p:pic>
                <p:nvPicPr>
                  <p:cNvPr id="1945" name="Picture 34" descr="1snt"/>
                  <p:cNvPicPr>
                    <a:picLocks noChangeAspect="1" noChangeArrowheads="1"/>
                  </p:cNvPicPr>
                  <p:nvPr/>
                </p:nvPicPr>
                <p:blipFill>
                  <a:blip r:embed="rId3" cstate="screen"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6733" y="4370"/>
                    <a:ext cx="813" cy="806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  <p:pic>
                <p:nvPicPr>
                  <p:cNvPr id="1946" name="Picture 35" descr="1snt"/>
                  <p:cNvPicPr>
                    <a:picLocks noChangeAspect="1" noChangeArrowheads="1"/>
                  </p:cNvPicPr>
                  <p:nvPr/>
                </p:nvPicPr>
                <p:blipFill>
                  <a:blip r:embed="rId3" cstate="screen"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7546" y="4370"/>
                    <a:ext cx="813" cy="806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</p:grpSp>
            <p:grpSp>
              <p:nvGrpSpPr>
                <p:cNvPr id="1936" name="Group 36"/>
                <p:cNvGrpSpPr>
                  <a:grpSpLocks/>
                </p:cNvGrpSpPr>
                <p:nvPr/>
              </p:nvGrpSpPr>
              <p:grpSpPr bwMode="auto">
                <a:xfrm>
                  <a:off x="6636" y="4370"/>
                  <a:ext cx="2778" cy="567"/>
                  <a:chOff x="4294" y="4370"/>
                  <a:chExt cx="4065" cy="806"/>
                </a:xfrm>
              </p:grpSpPr>
              <p:pic>
                <p:nvPicPr>
                  <p:cNvPr id="1937" name="Picture 37" descr="1snt"/>
                  <p:cNvPicPr>
                    <a:picLocks noChangeAspect="1" noChangeArrowheads="1"/>
                  </p:cNvPicPr>
                  <p:nvPr/>
                </p:nvPicPr>
                <p:blipFill>
                  <a:blip r:embed="rId3" cstate="screen"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4294" y="4370"/>
                    <a:ext cx="813" cy="806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  <p:pic>
                <p:nvPicPr>
                  <p:cNvPr id="1938" name="Picture 38" descr="1snt"/>
                  <p:cNvPicPr>
                    <a:picLocks noChangeAspect="1" noChangeArrowheads="1"/>
                  </p:cNvPicPr>
                  <p:nvPr/>
                </p:nvPicPr>
                <p:blipFill>
                  <a:blip r:embed="rId3" cstate="screen"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5107" y="4370"/>
                    <a:ext cx="813" cy="806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  <p:pic>
                <p:nvPicPr>
                  <p:cNvPr id="1939" name="Picture 39" descr="1snt"/>
                  <p:cNvPicPr>
                    <a:picLocks noChangeAspect="1" noChangeArrowheads="1"/>
                  </p:cNvPicPr>
                  <p:nvPr/>
                </p:nvPicPr>
                <p:blipFill>
                  <a:blip r:embed="rId3" cstate="screen"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5920" y="4370"/>
                    <a:ext cx="813" cy="806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  <p:pic>
                <p:nvPicPr>
                  <p:cNvPr id="1940" name="Picture 40" descr="1snt"/>
                  <p:cNvPicPr>
                    <a:picLocks noChangeAspect="1" noChangeArrowheads="1"/>
                  </p:cNvPicPr>
                  <p:nvPr/>
                </p:nvPicPr>
                <p:blipFill>
                  <a:blip r:embed="rId3" cstate="screen"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6733" y="4370"/>
                    <a:ext cx="813" cy="806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  <p:pic>
                <p:nvPicPr>
                  <p:cNvPr id="1941" name="Picture 41" descr="1snt"/>
                  <p:cNvPicPr>
                    <a:picLocks noChangeAspect="1" noChangeArrowheads="1"/>
                  </p:cNvPicPr>
                  <p:nvPr/>
                </p:nvPicPr>
                <p:blipFill>
                  <a:blip r:embed="rId3" cstate="screen"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7546" y="4370"/>
                    <a:ext cx="813" cy="806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</p:grpSp>
          </p:grpSp>
          <p:grpSp>
            <p:nvGrpSpPr>
              <p:cNvPr id="1844" name="Group 42"/>
              <p:cNvGrpSpPr>
                <a:grpSpLocks/>
              </p:cNvGrpSpPr>
              <p:nvPr/>
            </p:nvGrpSpPr>
            <p:grpSpPr bwMode="auto">
              <a:xfrm>
                <a:off x="2833" y="9675"/>
                <a:ext cx="3036" cy="265"/>
                <a:chOff x="3738" y="4370"/>
                <a:chExt cx="5676" cy="567"/>
              </a:xfrm>
            </p:grpSpPr>
            <p:grpSp>
              <p:nvGrpSpPr>
                <p:cNvPr id="1923" name="Group 43"/>
                <p:cNvGrpSpPr>
                  <a:grpSpLocks/>
                </p:cNvGrpSpPr>
                <p:nvPr/>
              </p:nvGrpSpPr>
              <p:grpSpPr bwMode="auto">
                <a:xfrm>
                  <a:off x="3738" y="4370"/>
                  <a:ext cx="2778" cy="567"/>
                  <a:chOff x="4294" y="4370"/>
                  <a:chExt cx="4065" cy="806"/>
                </a:xfrm>
              </p:grpSpPr>
              <p:pic>
                <p:nvPicPr>
                  <p:cNvPr id="1930" name="Picture 44" descr="1snt"/>
                  <p:cNvPicPr>
                    <a:picLocks noChangeAspect="1" noChangeArrowheads="1"/>
                  </p:cNvPicPr>
                  <p:nvPr/>
                </p:nvPicPr>
                <p:blipFill>
                  <a:blip r:embed="rId3" cstate="screen"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4294" y="4370"/>
                    <a:ext cx="813" cy="806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  <p:pic>
                <p:nvPicPr>
                  <p:cNvPr id="1931" name="Picture 45" descr="1snt"/>
                  <p:cNvPicPr>
                    <a:picLocks noChangeAspect="1" noChangeArrowheads="1"/>
                  </p:cNvPicPr>
                  <p:nvPr/>
                </p:nvPicPr>
                <p:blipFill>
                  <a:blip r:embed="rId3" cstate="screen"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5107" y="4370"/>
                    <a:ext cx="813" cy="806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  <p:pic>
                <p:nvPicPr>
                  <p:cNvPr id="1932" name="Picture 46" descr="1snt"/>
                  <p:cNvPicPr>
                    <a:picLocks noChangeAspect="1" noChangeArrowheads="1"/>
                  </p:cNvPicPr>
                  <p:nvPr/>
                </p:nvPicPr>
                <p:blipFill>
                  <a:blip r:embed="rId3" cstate="screen"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5920" y="4370"/>
                    <a:ext cx="813" cy="806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  <p:pic>
                <p:nvPicPr>
                  <p:cNvPr id="1933" name="Picture 47" descr="1snt"/>
                  <p:cNvPicPr>
                    <a:picLocks noChangeAspect="1" noChangeArrowheads="1"/>
                  </p:cNvPicPr>
                  <p:nvPr/>
                </p:nvPicPr>
                <p:blipFill>
                  <a:blip r:embed="rId3" cstate="screen"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6733" y="4370"/>
                    <a:ext cx="813" cy="806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  <p:pic>
                <p:nvPicPr>
                  <p:cNvPr id="1934" name="Picture 48" descr="1snt"/>
                  <p:cNvPicPr>
                    <a:picLocks noChangeAspect="1" noChangeArrowheads="1"/>
                  </p:cNvPicPr>
                  <p:nvPr/>
                </p:nvPicPr>
                <p:blipFill>
                  <a:blip r:embed="rId3" cstate="screen"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7546" y="4370"/>
                    <a:ext cx="813" cy="806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</p:grpSp>
            <p:grpSp>
              <p:nvGrpSpPr>
                <p:cNvPr id="1924" name="Group 49"/>
                <p:cNvGrpSpPr>
                  <a:grpSpLocks/>
                </p:cNvGrpSpPr>
                <p:nvPr/>
              </p:nvGrpSpPr>
              <p:grpSpPr bwMode="auto">
                <a:xfrm>
                  <a:off x="6636" y="4370"/>
                  <a:ext cx="2778" cy="567"/>
                  <a:chOff x="4294" y="4370"/>
                  <a:chExt cx="4065" cy="806"/>
                </a:xfrm>
              </p:grpSpPr>
              <p:pic>
                <p:nvPicPr>
                  <p:cNvPr id="1925" name="Picture 50" descr="1snt"/>
                  <p:cNvPicPr>
                    <a:picLocks noChangeAspect="1" noChangeArrowheads="1"/>
                  </p:cNvPicPr>
                  <p:nvPr/>
                </p:nvPicPr>
                <p:blipFill>
                  <a:blip r:embed="rId3" cstate="screen"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4294" y="4370"/>
                    <a:ext cx="813" cy="806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  <p:pic>
                <p:nvPicPr>
                  <p:cNvPr id="1926" name="Picture 51" descr="1snt"/>
                  <p:cNvPicPr>
                    <a:picLocks noChangeAspect="1" noChangeArrowheads="1"/>
                  </p:cNvPicPr>
                  <p:nvPr/>
                </p:nvPicPr>
                <p:blipFill>
                  <a:blip r:embed="rId3" cstate="screen"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5107" y="4370"/>
                    <a:ext cx="813" cy="806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  <p:pic>
                <p:nvPicPr>
                  <p:cNvPr id="1927" name="Picture 52" descr="1snt"/>
                  <p:cNvPicPr>
                    <a:picLocks noChangeAspect="1" noChangeArrowheads="1"/>
                  </p:cNvPicPr>
                  <p:nvPr/>
                </p:nvPicPr>
                <p:blipFill>
                  <a:blip r:embed="rId3" cstate="screen"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5920" y="4370"/>
                    <a:ext cx="813" cy="806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  <p:pic>
                <p:nvPicPr>
                  <p:cNvPr id="1928" name="Picture 53" descr="1snt"/>
                  <p:cNvPicPr>
                    <a:picLocks noChangeAspect="1" noChangeArrowheads="1"/>
                  </p:cNvPicPr>
                  <p:nvPr/>
                </p:nvPicPr>
                <p:blipFill>
                  <a:blip r:embed="rId3" cstate="screen"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6733" y="4370"/>
                    <a:ext cx="813" cy="806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  <p:pic>
                <p:nvPicPr>
                  <p:cNvPr id="1929" name="Picture 54" descr="1snt"/>
                  <p:cNvPicPr>
                    <a:picLocks noChangeAspect="1" noChangeArrowheads="1"/>
                  </p:cNvPicPr>
                  <p:nvPr/>
                </p:nvPicPr>
                <p:blipFill>
                  <a:blip r:embed="rId3" cstate="screen"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7546" y="4370"/>
                    <a:ext cx="813" cy="806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</p:grpSp>
          </p:grpSp>
          <p:grpSp>
            <p:nvGrpSpPr>
              <p:cNvPr id="1845" name="Group 55"/>
              <p:cNvGrpSpPr>
                <a:grpSpLocks/>
              </p:cNvGrpSpPr>
              <p:nvPr/>
            </p:nvGrpSpPr>
            <p:grpSpPr bwMode="auto">
              <a:xfrm>
                <a:off x="2850" y="9940"/>
                <a:ext cx="3035" cy="263"/>
                <a:chOff x="3738" y="4370"/>
                <a:chExt cx="5676" cy="567"/>
              </a:xfrm>
            </p:grpSpPr>
            <p:grpSp>
              <p:nvGrpSpPr>
                <p:cNvPr id="1911" name="Group 56"/>
                <p:cNvGrpSpPr>
                  <a:grpSpLocks/>
                </p:cNvGrpSpPr>
                <p:nvPr/>
              </p:nvGrpSpPr>
              <p:grpSpPr bwMode="auto">
                <a:xfrm>
                  <a:off x="3738" y="4370"/>
                  <a:ext cx="2778" cy="567"/>
                  <a:chOff x="4294" y="4370"/>
                  <a:chExt cx="4065" cy="806"/>
                </a:xfrm>
              </p:grpSpPr>
              <p:pic>
                <p:nvPicPr>
                  <p:cNvPr id="1918" name="Picture 57" descr="1snt"/>
                  <p:cNvPicPr>
                    <a:picLocks noChangeAspect="1" noChangeArrowheads="1"/>
                  </p:cNvPicPr>
                  <p:nvPr/>
                </p:nvPicPr>
                <p:blipFill>
                  <a:blip r:embed="rId3" cstate="screen"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4294" y="4370"/>
                    <a:ext cx="813" cy="806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  <p:pic>
                <p:nvPicPr>
                  <p:cNvPr id="1919" name="Picture 58" descr="1snt"/>
                  <p:cNvPicPr>
                    <a:picLocks noChangeAspect="1" noChangeArrowheads="1"/>
                  </p:cNvPicPr>
                  <p:nvPr/>
                </p:nvPicPr>
                <p:blipFill>
                  <a:blip r:embed="rId3" cstate="screen"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5107" y="4370"/>
                    <a:ext cx="813" cy="806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  <p:pic>
                <p:nvPicPr>
                  <p:cNvPr id="1920" name="Picture 59" descr="1snt"/>
                  <p:cNvPicPr>
                    <a:picLocks noChangeAspect="1" noChangeArrowheads="1"/>
                  </p:cNvPicPr>
                  <p:nvPr/>
                </p:nvPicPr>
                <p:blipFill>
                  <a:blip r:embed="rId3" cstate="screen"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5920" y="4370"/>
                    <a:ext cx="813" cy="806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  <p:pic>
                <p:nvPicPr>
                  <p:cNvPr id="1921" name="Picture 60" descr="1snt"/>
                  <p:cNvPicPr>
                    <a:picLocks noChangeAspect="1" noChangeArrowheads="1"/>
                  </p:cNvPicPr>
                  <p:nvPr/>
                </p:nvPicPr>
                <p:blipFill>
                  <a:blip r:embed="rId3" cstate="screen"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6733" y="4370"/>
                    <a:ext cx="813" cy="806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  <p:pic>
                <p:nvPicPr>
                  <p:cNvPr id="1922" name="Picture 61" descr="1snt"/>
                  <p:cNvPicPr>
                    <a:picLocks noChangeAspect="1" noChangeArrowheads="1"/>
                  </p:cNvPicPr>
                  <p:nvPr/>
                </p:nvPicPr>
                <p:blipFill>
                  <a:blip r:embed="rId3" cstate="screen"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7546" y="4370"/>
                    <a:ext cx="813" cy="806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</p:grpSp>
            <p:grpSp>
              <p:nvGrpSpPr>
                <p:cNvPr id="1912" name="Group 62"/>
                <p:cNvGrpSpPr>
                  <a:grpSpLocks/>
                </p:cNvGrpSpPr>
                <p:nvPr/>
              </p:nvGrpSpPr>
              <p:grpSpPr bwMode="auto">
                <a:xfrm>
                  <a:off x="6636" y="4370"/>
                  <a:ext cx="2778" cy="567"/>
                  <a:chOff x="4294" y="4370"/>
                  <a:chExt cx="4065" cy="806"/>
                </a:xfrm>
              </p:grpSpPr>
              <p:pic>
                <p:nvPicPr>
                  <p:cNvPr id="1913" name="Picture 63" descr="1snt"/>
                  <p:cNvPicPr>
                    <a:picLocks noChangeAspect="1" noChangeArrowheads="1"/>
                  </p:cNvPicPr>
                  <p:nvPr/>
                </p:nvPicPr>
                <p:blipFill>
                  <a:blip r:embed="rId3" cstate="screen"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4294" y="4370"/>
                    <a:ext cx="813" cy="806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  <p:pic>
                <p:nvPicPr>
                  <p:cNvPr id="1914" name="Picture 64" descr="1snt"/>
                  <p:cNvPicPr>
                    <a:picLocks noChangeAspect="1" noChangeArrowheads="1"/>
                  </p:cNvPicPr>
                  <p:nvPr/>
                </p:nvPicPr>
                <p:blipFill>
                  <a:blip r:embed="rId3" cstate="screen"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5107" y="4370"/>
                    <a:ext cx="813" cy="806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  <p:pic>
                <p:nvPicPr>
                  <p:cNvPr id="1915" name="Picture 65" descr="1snt"/>
                  <p:cNvPicPr>
                    <a:picLocks noChangeAspect="1" noChangeArrowheads="1"/>
                  </p:cNvPicPr>
                  <p:nvPr/>
                </p:nvPicPr>
                <p:blipFill>
                  <a:blip r:embed="rId3" cstate="screen"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5920" y="4370"/>
                    <a:ext cx="813" cy="806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  <p:pic>
                <p:nvPicPr>
                  <p:cNvPr id="1916" name="Picture 66" descr="1snt"/>
                  <p:cNvPicPr>
                    <a:picLocks noChangeAspect="1" noChangeArrowheads="1"/>
                  </p:cNvPicPr>
                  <p:nvPr/>
                </p:nvPicPr>
                <p:blipFill>
                  <a:blip r:embed="rId3" cstate="screen"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6733" y="4370"/>
                    <a:ext cx="813" cy="806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  <p:pic>
                <p:nvPicPr>
                  <p:cNvPr id="1917" name="Picture 67" descr="1snt"/>
                  <p:cNvPicPr>
                    <a:picLocks noChangeAspect="1" noChangeArrowheads="1"/>
                  </p:cNvPicPr>
                  <p:nvPr/>
                </p:nvPicPr>
                <p:blipFill>
                  <a:blip r:embed="rId3" cstate="screen"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7546" y="4370"/>
                    <a:ext cx="813" cy="806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</p:grpSp>
          </p:grpSp>
          <p:grpSp>
            <p:nvGrpSpPr>
              <p:cNvPr id="1846" name="Group 68"/>
              <p:cNvGrpSpPr>
                <a:grpSpLocks/>
              </p:cNvGrpSpPr>
              <p:nvPr/>
            </p:nvGrpSpPr>
            <p:grpSpPr bwMode="auto">
              <a:xfrm>
                <a:off x="2825" y="10301"/>
                <a:ext cx="3035" cy="264"/>
                <a:chOff x="3738" y="4370"/>
                <a:chExt cx="5676" cy="567"/>
              </a:xfrm>
            </p:grpSpPr>
            <p:grpSp>
              <p:nvGrpSpPr>
                <p:cNvPr id="1899" name="Group 69"/>
                <p:cNvGrpSpPr>
                  <a:grpSpLocks/>
                </p:cNvGrpSpPr>
                <p:nvPr/>
              </p:nvGrpSpPr>
              <p:grpSpPr bwMode="auto">
                <a:xfrm>
                  <a:off x="3738" y="4370"/>
                  <a:ext cx="2778" cy="567"/>
                  <a:chOff x="4294" y="4370"/>
                  <a:chExt cx="4065" cy="806"/>
                </a:xfrm>
              </p:grpSpPr>
              <p:pic>
                <p:nvPicPr>
                  <p:cNvPr id="1906" name="Picture 70" descr="1snt"/>
                  <p:cNvPicPr>
                    <a:picLocks noChangeAspect="1" noChangeArrowheads="1"/>
                  </p:cNvPicPr>
                  <p:nvPr/>
                </p:nvPicPr>
                <p:blipFill>
                  <a:blip r:embed="rId3" cstate="screen"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4294" y="4370"/>
                    <a:ext cx="813" cy="806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  <p:pic>
                <p:nvPicPr>
                  <p:cNvPr id="1907" name="Picture 71" descr="1snt"/>
                  <p:cNvPicPr>
                    <a:picLocks noChangeAspect="1" noChangeArrowheads="1"/>
                  </p:cNvPicPr>
                  <p:nvPr/>
                </p:nvPicPr>
                <p:blipFill>
                  <a:blip r:embed="rId3" cstate="screen"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5107" y="4370"/>
                    <a:ext cx="813" cy="806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  <p:pic>
                <p:nvPicPr>
                  <p:cNvPr id="1908" name="Picture 72" descr="1snt"/>
                  <p:cNvPicPr>
                    <a:picLocks noChangeAspect="1" noChangeArrowheads="1"/>
                  </p:cNvPicPr>
                  <p:nvPr/>
                </p:nvPicPr>
                <p:blipFill>
                  <a:blip r:embed="rId3" cstate="screen"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5920" y="4370"/>
                    <a:ext cx="813" cy="806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  <p:pic>
                <p:nvPicPr>
                  <p:cNvPr id="1909" name="Picture 73" descr="1snt"/>
                  <p:cNvPicPr>
                    <a:picLocks noChangeAspect="1" noChangeArrowheads="1"/>
                  </p:cNvPicPr>
                  <p:nvPr/>
                </p:nvPicPr>
                <p:blipFill>
                  <a:blip r:embed="rId3" cstate="screen"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6733" y="4370"/>
                    <a:ext cx="813" cy="806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  <p:pic>
                <p:nvPicPr>
                  <p:cNvPr id="1910" name="Picture 74" descr="1snt"/>
                  <p:cNvPicPr>
                    <a:picLocks noChangeAspect="1" noChangeArrowheads="1"/>
                  </p:cNvPicPr>
                  <p:nvPr/>
                </p:nvPicPr>
                <p:blipFill>
                  <a:blip r:embed="rId3" cstate="screen"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7546" y="4370"/>
                    <a:ext cx="813" cy="806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</p:grpSp>
            <p:grpSp>
              <p:nvGrpSpPr>
                <p:cNvPr id="1900" name="Group 75"/>
                <p:cNvGrpSpPr>
                  <a:grpSpLocks/>
                </p:cNvGrpSpPr>
                <p:nvPr/>
              </p:nvGrpSpPr>
              <p:grpSpPr bwMode="auto">
                <a:xfrm>
                  <a:off x="6636" y="4370"/>
                  <a:ext cx="2778" cy="567"/>
                  <a:chOff x="4294" y="4370"/>
                  <a:chExt cx="4065" cy="806"/>
                </a:xfrm>
              </p:grpSpPr>
              <p:pic>
                <p:nvPicPr>
                  <p:cNvPr id="1901" name="Picture 76" descr="1snt"/>
                  <p:cNvPicPr>
                    <a:picLocks noChangeAspect="1" noChangeArrowheads="1"/>
                  </p:cNvPicPr>
                  <p:nvPr/>
                </p:nvPicPr>
                <p:blipFill>
                  <a:blip r:embed="rId3" cstate="screen"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4294" y="4370"/>
                    <a:ext cx="813" cy="806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  <p:pic>
                <p:nvPicPr>
                  <p:cNvPr id="1902" name="Picture 77" descr="1snt"/>
                  <p:cNvPicPr>
                    <a:picLocks noChangeAspect="1" noChangeArrowheads="1"/>
                  </p:cNvPicPr>
                  <p:nvPr/>
                </p:nvPicPr>
                <p:blipFill>
                  <a:blip r:embed="rId3" cstate="screen"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5107" y="4370"/>
                    <a:ext cx="813" cy="806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  <p:pic>
                <p:nvPicPr>
                  <p:cNvPr id="1903" name="Picture 78" descr="1snt"/>
                  <p:cNvPicPr>
                    <a:picLocks noChangeAspect="1" noChangeArrowheads="1"/>
                  </p:cNvPicPr>
                  <p:nvPr/>
                </p:nvPicPr>
                <p:blipFill>
                  <a:blip r:embed="rId3" cstate="screen"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5920" y="4370"/>
                    <a:ext cx="813" cy="806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  <p:pic>
                <p:nvPicPr>
                  <p:cNvPr id="1904" name="Picture 79" descr="1snt"/>
                  <p:cNvPicPr>
                    <a:picLocks noChangeAspect="1" noChangeArrowheads="1"/>
                  </p:cNvPicPr>
                  <p:nvPr/>
                </p:nvPicPr>
                <p:blipFill>
                  <a:blip r:embed="rId3" cstate="screen"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6733" y="4370"/>
                    <a:ext cx="813" cy="806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  <p:pic>
                <p:nvPicPr>
                  <p:cNvPr id="1905" name="Picture 80" descr="1snt"/>
                  <p:cNvPicPr>
                    <a:picLocks noChangeAspect="1" noChangeArrowheads="1"/>
                  </p:cNvPicPr>
                  <p:nvPr/>
                </p:nvPicPr>
                <p:blipFill>
                  <a:blip r:embed="rId3" cstate="screen"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7546" y="4370"/>
                    <a:ext cx="813" cy="806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</p:grpSp>
          </p:grpSp>
          <p:grpSp>
            <p:nvGrpSpPr>
              <p:cNvPr id="1847" name="Group 81"/>
              <p:cNvGrpSpPr>
                <a:grpSpLocks/>
              </p:cNvGrpSpPr>
              <p:nvPr/>
            </p:nvGrpSpPr>
            <p:grpSpPr bwMode="auto">
              <a:xfrm>
                <a:off x="2842" y="10565"/>
                <a:ext cx="3035" cy="264"/>
                <a:chOff x="3738" y="4370"/>
                <a:chExt cx="5676" cy="567"/>
              </a:xfrm>
            </p:grpSpPr>
            <p:grpSp>
              <p:nvGrpSpPr>
                <p:cNvPr id="1887" name="Group 82"/>
                <p:cNvGrpSpPr>
                  <a:grpSpLocks/>
                </p:cNvGrpSpPr>
                <p:nvPr/>
              </p:nvGrpSpPr>
              <p:grpSpPr bwMode="auto">
                <a:xfrm>
                  <a:off x="3738" y="4370"/>
                  <a:ext cx="2778" cy="567"/>
                  <a:chOff x="4294" y="4370"/>
                  <a:chExt cx="4065" cy="806"/>
                </a:xfrm>
              </p:grpSpPr>
              <p:pic>
                <p:nvPicPr>
                  <p:cNvPr id="1894" name="Picture 83" descr="1snt"/>
                  <p:cNvPicPr>
                    <a:picLocks noChangeAspect="1" noChangeArrowheads="1"/>
                  </p:cNvPicPr>
                  <p:nvPr/>
                </p:nvPicPr>
                <p:blipFill>
                  <a:blip r:embed="rId3" cstate="screen"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4294" y="4370"/>
                    <a:ext cx="813" cy="806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  <p:pic>
                <p:nvPicPr>
                  <p:cNvPr id="1895" name="Picture 84" descr="1snt"/>
                  <p:cNvPicPr>
                    <a:picLocks noChangeAspect="1" noChangeArrowheads="1"/>
                  </p:cNvPicPr>
                  <p:nvPr/>
                </p:nvPicPr>
                <p:blipFill>
                  <a:blip r:embed="rId3" cstate="screen"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5107" y="4370"/>
                    <a:ext cx="813" cy="806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  <p:pic>
                <p:nvPicPr>
                  <p:cNvPr id="1896" name="Picture 85" descr="1snt"/>
                  <p:cNvPicPr>
                    <a:picLocks noChangeAspect="1" noChangeArrowheads="1"/>
                  </p:cNvPicPr>
                  <p:nvPr/>
                </p:nvPicPr>
                <p:blipFill>
                  <a:blip r:embed="rId3" cstate="screen"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5920" y="4370"/>
                    <a:ext cx="813" cy="806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  <p:pic>
                <p:nvPicPr>
                  <p:cNvPr id="1897" name="Picture 86" descr="1snt"/>
                  <p:cNvPicPr>
                    <a:picLocks noChangeAspect="1" noChangeArrowheads="1"/>
                  </p:cNvPicPr>
                  <p:nvPr/>
                </p:nvPicPr>
                <p:blipFill>
                  <a:blip r:embed="rId3" cstate="screen"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6733" y="4370"/>
                    <a:ext cx="813" cy="806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  <p:pic>
                <p:nvPicPr>
                  <p:cNvPr id="1898" name="Picture 87" descr="1snt"/>
                  <p:cNvPicPr>
                    <a:picLocks noChangeAspect="1" noChangeArrowheads="1"/>
                  </p:cNvPicPr>
                  <p:nvPr/>
                </p:nvPicPr>
                <p:blipFill>
                  <a:blip r:embed="rId3" cstate="screen"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7546" y="4370"/>
                    <a:ext cx="813" cy="806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</p:grpSp>
            <p:grpSp>
              <p:nvGrpSpPr>
                <p:cNvPr id="1888" name="Group 88"/>
                <p:cNvGrpSpPr>
                  <a:grpSpLocks/>
                </p:cNvGrpSpPr>
                <p:nvPr/>
              </p:nvGrpSpPr>
              <p:grpSpPr bwMode="auto">
                <a:xfrm>
                  <a:off x="6636" y="4370"/>
                  <a:ext cx="2778" cy="567"/>
                  <a:chOff x="4294" y="4370"/>
                  <a:chExt cx="4065" cy="806"/>
                </a:xfrm>
              </p:grpSpPr>
              <p:pic>
                <p:nvPicPr>
                  <p:cNvPr id="1889" name="Picture 89" descr="1snt"/>
                  <p:cNvPicPr>
                    <a:picLocks noChangeAspect="1" noChangeArrowheads="1"/>
                  </p:cNvPicPr>
                  <p:nvPr/>
                </p:nvPicPr>
                <p:blipFill>
                  <a:blip r:embed="rId3" cstate="screen"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4294" y="4370"/>
                    <a:ext cx="813" cy="806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  <p:pic>
                <p:nvPicPr>
                  <p:cNvPr id="1890" name="Picture 90" descr="1snt"/>
                  <p:cNvPicPr>
                    <a:picLocks noChangeAspect="1" noChangeArrowheads="1"/>
                  </p:cNvPicPr>
                  <p:nvPr/>
                </p:nvPicPr>
                <p:blipFill>
                  <a:blip r:embed="rId3" cstate="screen"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5107" y="4370"/>
                    <a:ext cx="813" cy="806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  <p:pic>
                <p:nvPicPr>
                  <p:cNvPr id="1891" name="Picture 91" descr="1snt"/>
                  <p:cNvPicPr>
                    <a:picLocks noChangeAspect="1" noChangeArrowheads="1"/>
                  </p:cNvPicPr>
                  <p:nvPr/>
                </p:nvPicPr>
                <p:blipFill>
                  <a:blip r:embed="rId3" cstate="screen"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5920" y="4370"/>
                    <a:ext cx="813" cy="806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  <p:pic>
                <p:nvPicPr>
                  <p:cNvPr id="1892" name="Picture 92" descr="1snt"/>
                  <p:cNvPicPr>
                    <a:picLocks noChangeAspect="1" noChangeArrowheads="1"/>
                  </p:cNvPicPr>
                  <p:nvPr/>
                </p:nvPicPr>
                <p:blipFill>
                  <a:blip r:embed="rId3" cstate="screen"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6733" y="4370"/>
                    <a:ext cx="813" cy="806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  <p:pic>
                <p:nvPicPr>
                  <p:cNvPr id="1893" name="Picture 93" descr="1snt"/>
                  <p:cNvPicPr>
                    <a:picLocks noChangeAspect="1" noChangeArrowheads="1"/>
                  </p:cNvPicPr>
                  <p:nvPr/>
                </p:nvPicPr>
                <p:blipFill>
                  <a:blip r:embed="rId3" cstate="screen"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7546" y="4370"/>
                    <a:ext cx="813" cy="806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</p:grpSp>
          </p:grpSp>
          <p:grpSp>
            <p:nvGrpSpPr>
              <p:cNvPr id="1848" name="Group 94"/>
              <p:cNvGrpSpPr>
                <a:grpSpLocks/>
              </p:cNvGrpSpPr>
              <p:nvPr/>
            </p:nvGrpSpPr>
            <p:grpSpPr bwMode="auto">
              <a:xfrm>
                <a:off x="2842" y="10829"/>
                <a:ext cx="3035" cy="264"/>
                <a:chOff x="3738" y="4370"/>
                <a:chExt cx="5676" cy="567"/>
              </a:xfrm>
            </p:grpSpPr>
            <p:grpSp>
              <p:nvGrpSpPr>
                <p:cNvPr id="1875" name="Group 95"/>
                <p:cNvGrpSpPr>
                  <a:grpSpLocks/>
                </p:cNvGrpSpPr>
                <p:nvPr/>
              </p:nvGrpSpPr>
              <p:grpSpPr bwMode="auto">
                <a:xfrm>
                  <a:off x="3738" y="4370"/>
                  <a:ext cx="2778" cy="567"/>
                  <a:chOff x="4294" y="4370"/>
                  <a:chExt cx="4065" cy="806"/>
                </a:xfrm>
              </p:grpSpPr>
              <p:pic>
                <p:nvPicPr>
                  <p:cNvPr id="1882" name="Picture 96" descr="1snt"/>
                  <p:cNvPicPr>
                    <a:picLocks noChangeAspect="1" noChangeArrowheads="1"/>
                  </p:cNvPicPr>
                  <p:nvPr/>
                </p:nvPicPr>
                <p:blipFill>
                  <a:blip r:embed="rId3" cstate="screen"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4294" y="4370"/>
                    <a:ext cx="813" cy="806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  <p:pic>
                <p:nvPicPr>
                  <p:cNvPr id="1883" name="Picture 97" descr="1snt"/>
                  <p:cNvPicPr>
                    <a:picLocks noChangeAspect="1" noChangeArrowheads="1"/>
                  </p:cNvPicPr>
                  <p:nvPr/>
                </p:nvPicPr>
                <p:blipFill>
                  <a:blip r:embed="rId3" cstate="screen"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5107" y="4370"/>
                    <a:ext cx="813" cy="806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  <p:pic>
                <p:nvPicPr>
                  <p:cNvPr id="1884" name="Picture 98" descr="1snt"/>
                  <p:cNvPicPr>
                    <a:picLocks noChangeAspect="1" noChangeArrowheads="1"/>
                  </p:cNvPicPr>
                  <p:nvPr/>
                </p:nvPicPr>
                <p:blipFill>
                  <a:blip r:embed="rId3" cstate="screen"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5920" y="4370"/>
                    <a:ext cx="813" cy="806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  <p:pic>
                <p:nvPicPr>
                  <p:cNvPr id="1885" name="Picture 99" descr="1snt"/>
                  <p:cNvPicPr>
                    <a:picLocks noChangeAspect="1" noChangeArrowheads="1"/>
                  </p:cNvPicPr>
                  <p:nvPr/>
                </p:nvPicPr>
                <p:blipFill>
                  <a:blip r:embed="rId3" cstate="screen"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6733" y="4370"/>
                    <a:ext cx="813" cy="806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  <p:pic>
                <p:nvPicPr>
                  <p:cNvPr id="1886" name="Picture 100" descr="1snt"/>
                  <p:cNvPicPr>
                    <a:picLocks noChangeAspect="1" noChangeArrowheads="1"/>
                  </p:cNvPicPr>
                  <p:nvPr/>
                </p:nvPicPr>
                <p:blipFill>
                  <a:blip r:embed="rId3" cstate="screen"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7546" y="4370"/>
                    <a:ext cx="813" cy="806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</p:grpSp>
            <p:grpSp>
              <p:nvGrpSpPr>
                <p:cNvPr id="1876" name="Group 101"/>
                <p:cNvGrpSpPr>
                  <a:grpSpLocks/>
                </p:cNvGrpSpPr>
                <p:nvPr/>
              </p:nvGrpSpPr>
              <p:grpSpPr bwMode="auto">
                <a:xfrm>
                  <a:off x="6636" y="4370"/>
                  <a:ext cx="2778" cy="567"/>
                  <a:chOff x="4294" y="4370"/>
                  <a:chExt cx="4065" cy="806"/>
                </a:xfrm>
              </p:grpSpPr>
              <p:pic>
                <p:nvPicPr>
                  <p:cNvPr id="1877" name="Picture 102" descr="1snt"/>
                  <p:cNvPicPr>
                    <a:picLocks noChangeAspect="1" noChangeArrowheads="1"/>
                  </p:cNvPicPr>
                  <p:nvPr/>
                </p:nvPicPr>
                <p:blipFill>
                  <a:blip r:embed="rId3" cstate="screen"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4294" y="4370"/>
                    <a:ext cx="813" cy="806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  <p:pic>
                <p:nvPicPr>
                  <p:cNvPr id="1878" name="Picture 103" descr="1snt"/>
                  <p:cNvPicPr>
                    <a:picLocks noChangeAspect="1" noChangeArrowheads="1"/>
                  </p:cNvPicPr>
                  <p:nvPr/>
                </p:nvPicPr>
                <p:blipFill>
                  <a:blip r:embed="rId3" cstate="screen"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5107" y="4370"/>
                    <a:ext cx="813" cy="806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  <p:pic>
                <p:nvPicPr>
                  <p:cNvPr id="1879" name="Picture 104" descr="1snt"/>
                  <p:cNvPicPr>
                    <a:picLocks noChangeAspect="1" noChangeArrowheads="1"/>
                  </p:cNvPicPr>
                  <p:nvPr/>
                </p:nvPicPr>
                <p:blipFill>
                  <a:blip r:embed="rId3" cstate="screen"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5920" y="4370"/>
                    <a:ext cx="813" cy="806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  <p:pic>
                <p:nvPicPr>
                  <p:cNvPr id="1880" name="Picture 105" descr="1snt"/>
                  <p:cNvPicPr>
                    <a:picLocks noChangeAspect="1" noChangeArrowheads="1"/>
                  </p:cNvPicPr>
                  <p:nvPr/>
                </p:nvPicPr>
                <p:blipFill>
                  <a:blip r:embed="rId3" cstate="screen"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6733" y="4370"/>
                    <a:ext cx="813" cy="806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  <p:pic>
                <p:nvPicPr>
                  <p:cNvPr id="1881" name="Picture 106" descr="1snt"/>
                  <p:cNvPicPr>
                    <a:picLocks noChangeAspect="1" noChangeArrowheads="1"/>
                  </p:cNvPicPr>
                  <p:nvPr/>
                </p:nvPicPr>
                <p:blipFill>
                  <a:blip r:embed="rId3" cstate="screen"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7546" y="4370"/>
                    <a:ext cx="813" cy="806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</p:grpSp>
          </p:grpSp>
          <p:grpSp>
            <p:nvGrpSpPr>
              <p:cNvPr id="1849" name="Group 107"/>
              <p:cNvGrpSpPr>
                <a:grpSpLocks/>
              </p:cNvGrpSpPr>
              <p:nvPr/>
            </p:nvGrpSpPr>
            <p:grpSpPr bwMode="auto">
              <a:xfrm>
                <a:off x="2825" y="11093"/>
                <a:ext cx="3035" cy="265"/>
                <a:chOff x="3738" y="4370"/>
                <a:chExt cx="5676" cy="567"/>
              </a:xfrm>
            </p:grpSpPr>
            <p:grpSp>
              <p:nvGrpSpPr>
                <p:cNvPr id="1863" name="Group 108"/>
                <p:cNvGrpSpPr>
                  <a:grpSpLocks/>
                </p:cNvGrpSpPr>
                <p:nvPr/>
              </p:nvGrpSpPr>
              <p:grpSpPr bwMode="auto">
                <a:xfrm>
                  <a:off x="3738" y="4370"/>
                  <a:ext cx="2778" cy="567"/>
                  <a:chOff x="4294" y="4370"/>
                  <a:chExt cx="4065" cy="806"/>
                </a:xfrm>
              </p:grpSpPr>
              <p:pic>
                <p:nvPicPr>
                  <p:cNvPr id="1870" name="Picture 109" descr="1snt"/>
                  <p:cNvPicPr>
                    <a:picLocks noChangeAspect="1" noChangeArrowheads="1"/>
                  </p:cNvPicPr>
                  <p:nvPr/>
                </p:nvPicPr>
                <p:blipFill>
                  <a:blip r:embed="rId3" cstate="screen"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4294" y="4370"/>
                    <a:ext cx="813" cy="806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  <p:pic>
                <p:nvPicPr>
                  <p:cNvPr id="1871" name="Picture 110" descr="1snt"/>
                  <p:cNvPicPr>
                    <a:picLocks noChangeAspect="1" noChangeArrowheads="1"/>
                  </p:cNvPicPr>
                  <p:nvPr/>
                </p:nvPicPr>
                <p:blipFill>
                  <a:blip r:embed="rId3" cstate="screen"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5107" y="4370"/>
                    <a:ext cx="813" cy="806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  <p:pic>
                <p:nvPicPr>
                  <p:cNvPr id="1872" name="Picture 111" descr="1snt"/>
                  <p:cNvPicPr>
                    <a:picLocks noChangeAspect="1" noChangeArrowheads="1"/>
                  </p:cNvPicPr>
                  <p:nvPr/>
                </p:nvPicPr>
                <p:blipFill>
                  <a:blip r:embed="rId3" cstate="screen"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5920" y="4370"/>
                    <a:ext cx="813" cy="806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  <p:pic>
                <p:nvPicPr>
                  <p:cNvPr id="1873" name="Picture 112" descr="1snt"/>
                  <p:cNvPicPr>
                    <a:picLocks noChangeAspect="1" noChangeArrowheads="1"/>
                  </p:cNvPicPr>
                  <p:nvPr/>
                </p:nvPicPr>
                <p:blipFill>
                  <a:blip r:embed="rId3" cstate="screen"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6733" y="4370"/>
                    <a:ext cx="813" cy="806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  <p:pic>
                <p:nvPicPr>
                  <p:cNvPr id="1874" name="Picture 113" descr="1snt"/>
                  <p:cNvPicPr>
                    <a:picLocks noChangeAspect="1" noChangeArrowheads="1"/>
                  </p:cNvPicPr>
                  <p:nvPr/>
                </p:nvPicPr>
                <p:blipFill>
                  <a:blip r:embed="rId3" cstate="screen"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7546" y="4370"/>
                    <a:ext cx="813" cy="806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</p:grpSp>
            <p:grpSp>
              <p:nvGrpSpPr>
                <p:cNvPr id="1864" name="Group 114"/>
                <p:cNvGrpSpPr>
                  <a:grpSpLocks/>
                </p:cNvGrpSpPr>
                <p:nvPr/>
              </p:nvGrpSpPr>
              <p:grpSpPr bwMode="auto">
                <a:xfrm>
                  <a:off x="6636" y="4370"/>
                  <a:ext cx="2778" cy="567"/>
                  <a:chOff x="4294" y="4370"/>
                  <a:chExt cx="4065" cy="806"/>
                </a:xfrm>
              </p:grpSpPr>
              <p:pic>
                <p:nvPicPr>
                  <p:cNvPr id="1865" name="Picture 115" descr="1snt"/>
                  <p:cNvPicPr>
                    <a:picLocks noChangeAspect="1" noChangeArrowheads="1"/>
                  </p:cNvPicPr>
                  <p:nvPr/>
                </p:nvPicPr>
                <p:blipFill>
                  <a:blip r:embed="rId3" cstate="screen"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4294" y="4370"/>
                    <a:ext cx="813" cy="806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  <p:pic>
                <p:nvPicPr>
                  <p:cNvPr id="1866" name="Picture 116" descr="1snt"/>
                  <p:cNvPicPr>
                    <a:picLocks noChangeAspect="1" noChangeArrowheads="1"/>
                  </p:cNvPicPr>
                  <p:nvPr/>
                </p:nvPicPr>
                <p:blipFill>
                  <a:blip r:embed="rId3" cstate="screen"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5107" y="4370"/>
                    <a:ext cx="813" cy="806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  <p:pic>
                <p:nvPicPr>
                  <p:cNvPr id="1867" name="Picture 117" descr="1snt"/>
                  <p:cNvPicPr>
                    <a:picLocks noChangeAspect="1" noChangeArrowheads="1"/>
                  </p:cNvPicPr>
                  <p:nvPr/>
                </p:nvPicPr>
                <p:blipFill>
                  <a:blip r:embed="rId3" cstate="screen"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5920" y="4370"/>
                    <a:ext cx="813" cy="806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  <p:pic>
                <p:nvPicPr>
                  <p:cNvPr id="1868" name="Picture 118" descr="1snt"/>
                  <p:cNvPicPr>
                    <a:picLocks noChangeAspect="1" noChangeArrowheads="1"/>
                  </p:cNvPicPr>
                  <p:nvPr/>
                </p:nvPicPr>
                <p:blipFill>
                  <a:blip r:embed="rId3" cstate="screen"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6733" y="4370"/>
                    <a:ext cx="813" cy="806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  <p:pic>
                <p:nvPicPr>
                  <p:cNvPr id="1869" name="Picture 119" descr="1snt"/>
                  <p:cNvPicPr>
                    <a:picLocks noChangeAspect="1" noChangeArrowheads="1"/>
                  </p:cNvPicPr>
                  <p:nvPr/>
                </p:nvPicPr>
                <p:blipFill>
                  <a:blip r:embed="rId3" cstate="screen"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7546" y="4370"/>
                    <a:ext cx="813" cy="806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</p:grpSp>
          </p:grpSp>
          <p:grpSp>
            <p:nvGrpSpPr>
              <p:cNvPr id="1850" name="Group 120"/>
              <p:cNvGrpSpPr>
                <a:grpSpLocks/>
              </p:cNvGrpSpPr>
              <p:nvPr/>
            </p:nvGrpSpPr>
            <p:grpSpPr bwMode="auto">
              <a:xfrm>
                <a:off x="2842" y="11358"/>
                <a:ext cx="3035" cy="264"/>
                <a:chOff x="3738" y="4370"/>
                <a:chExt cx="5676" cy="567"/>
              </a:xfrm>
            </p:grpSpPr>
            <p:grpSp>
              <p:nvGrpSpPr>
                <p:cNvPr id="1851" name="Group 121"/>
                <p:cNvGrpSpPr>
                  <a:grpSpLocks/>
                </p:cNvGrpSpPr>
                <p:nvPr/>
              </p:nvGrpSpPr>
              <p:grpSpPr bwMode="auto">
                <a:xfrm>
                  <a:off x="3738" y="4370"/>
                  <a:ext cx="2778" cy="567"/>
                  <a:chOff x="4294" y="4370"/>
                  <a:chExt cx="4065" cy="806"/>
                </a:xfrm>
              </p:grpSpPr>
              <p:pic>
                <p:nvPicPr>
                  <p:cNvPr id="1858" name="Picture 122" descr="1snt"/>
                  <p:cNvPicPr>
                    <a:picLocks noChangeAspect="1" noChangeArrowheads="1"/>
                  </p:cNvPicPr>
                  <p:nvPr/>
                </p:nvPicPr>
                <p:blipFill>
                  <a:blip r:embed="rId3" cstate="screen"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4294" y="4370"/>
                    <a:ext cx="813" cy="806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  <p:pic>
                <p:nvPicPr>
                  <p:cNvPr id="1859" name="Picture 123" descr="1snt"/>
                  <p:cNvPicPr>
                    <a:picLocks noChangeAspect="1" noChangeArrowheads="1"/>
                  </p:cNvPicPr>
                  <p:nvPr/>
                </p:nvPicPr>
                <p:blipFill>
                  <a:blip r:embed="rId3" cstate="screen"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5107" y="4370"/>
                    <a:ext cx="813" cy="806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  <p:pic>
                <p:nvPicPr>
                  <p:cNvPr id="1860" name="Picture 124" descr="1snt"/>
                  <p:cNvPicPr>
                    <a:picLocks noChangeAspect="1" noChangeArrowheads="1"/>
                  </p:cNvPicPr>
                  <p:nvPr/>
                </p:nvPicPr>
                <p:blipFill>
                  <a:blip r:embed="rId3" cstate="screen"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5920" y="4370"/>
                    <a:ext cx="813" cy="806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  <p:pic>
                <p:nvPicPr>
                  <p:cNvPr id="1861" name="Picture 125" descr="1snt"/>
                  <p:cNvPicPr>
                    <a:picLocks noChangeAspect="1" noChangeArrowheads="1"/>
                  </p:cNvPicPr>
                  <p:nvPr/>
                </p:nvPicPr>
                <p:blipFill>
                  <a:blip r:embed="rId3" cstate="screen"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6733" y="4370"/>
                    <a:ext cx="813" cy="806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  <p:pic>
                <p:nvPicPr>
                  <p:cNvPr id="1862" name="Picture 126" descr="1snt"/>
                  <p:cNvPicPr>
                    <a:picLocks noChangeAspect="1" noChangeArrowheads="1"/>
                  </p:cNvPicPr>
                  <p:nvPr/>
                </p:nvPicPr>
                <p:blipFill>
                  <a:blip r:embed="rId3" cstate="screen"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7546" y="4370"/>
                    <a:ext cx="813" cy="806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</p:grpSp>
            <p:grpSp>
              <p:nvGrpSpPr>
                <p:cNvPr id="1852" name="Group 127"/>
                <p:cNvGrpSpPr>
                  <a:grpSpLocks/>
                </p:cNvGrpSpPr>
                <p:nvPr/>
              </p:nvGrpSpPr>
              <p:grpSpPr bwMode="auto">
                <a:xfrm>
                  <a:off x="6636" y="4370"/>
                  <a:ext cx="2778" cy="567"/>
                  <a:chOff x="4294" y="4370"/>
                  <a:chExt cx="4065" cy="806"/>
                </a:xfrm>
              </p:grpSpPr>
              <p:pic>
                <p:nvPicPr>
                  <p:cNvPr id="1853" name="Picture 128" descr="1snt"/>
                  <p:cNvPicPr>
                    <a:picLocks noChangeAspect="1" noChangeArrowheads="1"/>
                  </p:cNvPicPr>
                  <p:nvPr/>
                </p:nvPicPr>
                <p:blipFill>
                  <a:blip r:embed="rId3" cstate="screen"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4294" y="4370"/>
                    <a:ext cx="813" cy="806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  <p:pic>
                <p:nvPicPr>
                  <p:cNvPr id="1854" name="Picture 129" descr="1snt"/>
                  <p:cNvPicPr>
                    <a:picLocks noChangeAspect="1" noChangeArrowheads="1"/>
                  </p:cNvPicPr>
                  <p:nvPr/>
                </p:nvPicPr>
                <p:blipFill>
                  <a:blip r:embed="rId3" cstate="screen"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5107" y="4370"/>
                    <a:ext cx="813" cy="806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  <p:pic>
                <p:nvPicPr>
                  <p:cNvPr id="1855" name="Picture 130" descr="1snt"/>
                  <p:cNvPicPr>
                    <a:picLocks noChangeAspect="1" noChangeArrowheads="1"/>
                  </p:cNvPicPr>
                  <p:nvPr/>
                </p:nvPicPr>
                <p:blipFill>
                  <a:blip r:embed="rId3" cstate="screen"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5920" y="4370"/>
                    <a:ext cx="813" cy="806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  <p:pic>
                <p:nvPicPr>
                  <p:cNvPr id="1856" name="Picture 131" descr="1snt"/>
                  <p:cNvPicPr>
                    <a:picLocks noChangeAspect="1" noChangeArrowheads="1"/>
                  </p:cNvPicPr>
                  <p:nvPr/>
                </p:nvPicPr>
                <p:blipFill>
                  <a:blip r:embed="rId3" cstate="screen"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6733" y="4370"/>
                    <a:ext cx="813" cy="806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  <p:pic>
                <p:nvPicPr>
                  <p:cNvPr id="1857" name="Picture 132" descr="1snt"/>
                  <p:cNvPicPr>
                    <a:picLocks noChangeAspect="1" noChangeArrowheads="1"/>
                  </p:cNvPicPr>
                  <p:nvPr/>
                </p:nvPicPr>
                <p:blipFill>
                  <a:blip r:embed="rId3" cstate="screen"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7546" y="4370"/>
                    <a:ext cx="813" cy="806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</p:grpSp>
          </p:grpSp>
        </p:grpSp>
      </p:grpSp>
    </p:spTree>
    <p:extLst>
      <p:ext uri="{BB962C8B-B14F-4D97-AF65-F5344CB8AC3E}">
        <p14:creationId xmlns:p14="http://schemas.microsoft.com/office/powerpoint/2010/main" val="2849101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isällön paikkamerkki 4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8489" y="931334"/>
            <a:ext cx="7944545" cy="4827588"/>
          </a:xfrm>
        </p:spPr>
      </p:pic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Matematiikkaa 3a, Lukualue 0-1000                                                                                     © Varga–Neményi ry 2016</a:t>
            </a:r>
            <a:endParaRPr lang="en-US" dirty="0"/>
          </a:p>
        </p:txBody>
      </p:sp>
      <p:pic>
        <p:nvPicPr>
          <p:cNvPr id="6" name="Kuva 5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16311" y="6395816"/>
            <a:ext cx="1773689" cy="446833"/>
          </a:xfrm>
          <a:prstGeom prst="rect">
            <a:avLst/>
          </a:prstGeom>
        </p:spPr>
      </p:pic>
      <p:sp>
        <p:nvSpPr>
          <p:cNvPr id="7" name="Tekstiruutu 6"/>
          <p:cNvSpPr txBox="1"/>
          <p:nvPr/>
        </p:nvSpPr>
        <p:spPr>
          <a:xfrm>
            <a:off x="8448040" y="5825067"/>
            <a:ext cx="4927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i-FI" dirty="0" smtClean="0"/>
              <a:t>8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2497190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Retro">
  <a:themeElements>
    <a:clrScheme name="Retro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tematiikkaa 3a" id="{742C64A2-70F5-40F9-9CC1-7DDF972DE4B0}" vid="{70498DD2-18A2-48CD-A099-E5ACDD3AC084}"/>
    </a:ext>
  </a:extLst>
</a:theme>
</file>

<file path=ppt/theme/theme2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Matematiikkaa 3a</Template>
  <TotalTime>511</TotalTime>
  <Words>238</Words>
  <Application>Microsoft Office PowerPoint</Application>
  <PresentationFormat>Näytössä katseltava diaesitys (4:3)</PresentationFormat>
  <Paragraphs>41</Paragraphs>
  <Slides>8</Slides>
  <Notes>2</Notes>
  <HiddenSlides>0</HiddenSlides>
  <MMClips>0</MMClips>
  <ScaleCrop>false</ScaleCrop>
  <HeadingPairs>
    <vt:vector size="6" baseType="variant">
      <vt:variant>
        <vt:lpstr>Käytetyt fontit</vt:lpstr>
      </vt:variant>
      <vt:variant>
        <vt:i4>3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8</vt:i4>
      </vt:variant>
    </vt:vector>
  </HeadingPairs>
  <TitlesOfParts>
    <vt:vector size="12" baseType="lpstr">
      <vt:lpstr>Calibri</vt:lpstr>
      <vt:lpstr>Calibri Light</vt:lpstr>
      <vt:lpstr>Wingdings</vt:lpstr>
      <vt:lpstr>Retro</vt:lpstr>
      <vt:lpstr>Matematiikkaa 3a</vt:lpstr>
      <vt:lpstr>Laske suurin piirtein</vt:lpstr>
      <vt:lpstr>Kuinka monta lintua?</vt:lpstr>
      <vt:lpstr>Lukuja kymmenjärjestelmävälineillä</vt:lpstr>
      <vt:lpstr>Satoja, kymmeniä ja ykkösiä</vt:lpstr>
      <vt:lpstr>Lukuja kaarihelmitaululla</vt:lpstr>
      <vt:lpstr>Kuinka monta senttiä?</vt:lpstr>
      <vt:lpstr>PowerPoint-esitys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Matematiikkaa 3 a</dc:title>
  <dc:creator>Anni Lampinen</dc:creator>
  <cp:lastModifiedBy>Anni Lampinen</cp:lastModifiedBy>
  <cp:revision>65</cp:revision>
  <dcterms:created xsi:type="dcterms:W3CDTF">2015-07-24T15:03:20Z</dcterms:created>
  <dcterms:modified xsi:type="dcterms:W3CDTF">2016-08-09T18:30:25Z</dcterms:modified>
</cp:coreProperties>
</file>