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7"/>
  </p:notesMasterIdLst>
  <p:handoutMasterIdLst>
    <p:handoutMasterId r:id="rId8"/>
  </p:handoutMasterIdLst>
  <p:sldIdLst>
    <p:sldId id="521" r:id="rId2"/>
    <p:sldId id="453" r:id="rId3"/>
    <p:sldId id="455" r:id="rId4"/>
    <p:sldId id="459" r:id="rId5"/>
    <p:sldId id="52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/>
              <a:t>Matematiikkaa 3 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19.4.2021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© Varga-Neményi ry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8762-5E72-4DF7-8C38-B817F5EBEBF5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0D13-03D3-4293-9B69-CBD3F5C1A42A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7AFC-48BC-43A6-94F2-7FB2181334F2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085F-AD63-4333-8D1A-8548D0D480E6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F738-FA7C-43CB-BBDE-B89EB439B2E1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D64C-37F7-4532-A13F-5395F6FE2424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703C-D3E8-4088-A81C-891F5312257F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7D8E-BBA4-40A2-B2EE-CCFEA0FA8382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7A7C-28D0-4056-A0A7-BB1E5B6C2CDF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EDE3FA-99F6-4394-9B4E-B722BA1E25C9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A3FB-B32D-4DED-8E07-B180F29DC3DC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D385-8545-45E0-8CE1-7C133C8C5A91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914A6B-AD57-428E-BCC2-62452CE55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40" y="5330952"/>
            <a:ext cx="7589520" cy="822960"/>
          </a:xfrm>
        </p:spPr>
        <p:txBody>
          <a:bodyPr/>
          <a:lstStyle/>
          <a:p>
            <a:r>
              <a:rPr lang="fi-FI" dirty="0"/>
              <a:t>Matematiikkaa 4b</a:t>
            </a:r>
            <a:br>
              <a:rPr lang="fi-FI" dirty="0"/>
            </a:br>
            <a:r>
              <a:rPr lang="fi-FI" dirty="0"/>
              <a:t>Laskujärjestys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15A2CD-3803-44F2-BF10-3455ADDE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3967733-1B13-43D5-8186-236A5C2E3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" t="15019" r="-1436" b="33403"/>
          <a:stretch/>
        </p:blipFill>
        <p:spPr>
          <a:xfrm>
            <a:off x="144000" y="109330"/>
            <a:ext cx="9000000" cy="4642063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1B644CC-21D6-4C39-AF23-43693FED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17E0760-07B7-4EA3-958D-B842686A7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992" y="6116483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2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CFF7901-8872-4D56-BEBB-D4EC16703FA4}"/>
              </a:ext>
            </a:extLst>
          </p:cNvPr>
          <p:cNvSpPr/>
          <p:nvPr/>
        </p:nvSpPr>
        <p:spPr>
          <a:xfrm>
            <a:off x="534924" y="283679"/>
            <a:ext cx="8074152" cy="544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D91E79-BA33-4CC4-8A12-0A117589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746343"/>
            <a:ext cx="7543800" cy="923545"/>
          </a:xfrm>
        </p:spPr>
        <p:txBody>
          <a:bodyPr/>
          <a:lstStyle/>
          <a:p>
            <a:r>
              <a:rPr lang="fi-FI" dirty="0"/>
              <a:t>Laskujärjestys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44809AF-9841-486E-9925-941C38FEF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000" y="1765492"/>
            <a:ext cx="5760000" cy="4478469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B9E95B-07DA-4507-87B1-30F6F841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2A8EF56-C596-4544-9BF1-AB9B5C227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992" y="6116483"/>
            <a:ext cx="2160000" cy="544153"/>
          </a:xfrm>
          <a:prstGeom prst="rect">
            <a:avLst/>
          </a:prstGeo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6ADE51A-8E04-4083-AFBB-DFBCEE9C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2ADA40-EC3B-4007-A4E1-67225F5E3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92" y="1952508"/>
            <a:ext cx="2880000" cy="41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0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450D8-7B40-4B60-91BC-0293E4E5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Osaatko vertailla laskematta?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0425C11-9838-4EE1-8A19-AF6619599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57" r="51023"/>
          <a:stretch/>
        </p:blipFill>
        <p:spPr>
          <a:xfrm>
            <a:off x="972000" y="2423160"/>
            <a:ext cx="7200000" cy="3092546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1ED984F-7EA6-43A9-ACA4-FE7890AD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0BB7393-7180-4C8E-B9D2-55C8C95D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296EA18-D9E4-4DC5-BC05-170371B41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992" y="6116483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6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0450D8-7B40-4B60-91BC-0293E4E5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Osaatko vertailla laskematta?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0425C11-9838-4EE1-8A19-AF6619599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484" t="18039" r="539" b="618"/>
          <a:stretch/>
        </p:blipFill>
        <p:spPr>
          <a:xfrm>
            <a:off x="972000" y="2423160"/>
            <a:ext cx="7200000" cy="3092546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1ED984F-7EA6-43A9-ACA4-FE7890AD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FCF9AD-997E-4499-9A2F-C6934C23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BE291F5-1C6A-4179-B9D4-8ECD888DD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992" y="6116483"/>
            <a:ext cx="2160000" cy="54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8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1ED984F-7EA6-43A9-ACA4-FE7890AD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Matematiikkaa 4b © Varga–Neményi ry 2019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FCF9AD-997E-4499-9A2F-C6934C23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BE291F5-1C6A-4179-B9D4-8ECD888DD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992" y="6116483"/>
            <a:ext cx="2160000" cy="544153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C039162-AA7E-461D-A9EC-80EF59E3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" y="291349"/>
            <a:ext cx="4392000" cy="58164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92BF36F-8C5D-4E1D-9169-4871D3311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008" y="291349"/>
            <a:ext cx="4536000" cy="54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615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Sinivihreä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</TotalTime>
  <Words>58</Words>
  <Application>Microsoft Office PowerPoint</Application>
  <PresentationFormat>Näytössä katseltava diaesitys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</vt:lpstr>
      <vt:lpstr>Matematiikkaa 4b Laskujärjestys</vt:lpstr>
      <vt:lpstr>Laskujärjestys</vt:lpstr>
      <vt:lpstr>Osaatko vertailla laskematta?</vt:lpstr>
      <vt:lpstr>Osaatko vertailla laskematta?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190</cp:revision>
  <dcterms:created xsi:type="dcterms:W3CDTF">2015-07-16T12:32:17Z</dcterms:created>
  <dcterms:modified xsi:type="dcterms:W3CDTF">2021-04-19T08:04:36Z</dcterms:modified>
</cp:coreProperties>
</file>