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521" r:id="rId2"/>
    <p:sldId id="458" r:id="rId3"/>
    <p:sldId id="465" r:id="rId4"/>
    <p:sldId id="466" r:id="rId5"/>
    <p:sldId id="467" r:id="rId6"/>
    <p:sldId id="470" r:id="rId7"/>
    <p:sldId id="471" r:id="rId8"/>
    <p:sldId id="52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10" d="100"/>
          <a:sy n="110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Matematiikkaa 3 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14.12.2019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14.12.2019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3357-1CF5-4437-BF0D-DD78074F3942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2CC-25C3-4B99-B78B-8B14F026B2FE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D60-B572-48A2-8468-D29CB7CAD333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9E9-EFA8-4307-B813-4147AE48DD55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677C-7A3B-48CB-B0B8-DD1FC1BDEFEE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3AD1-AB40-4256-89C1-F61039ACBFEF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9F87-4D3C-44A7-BFE4-EEBF05623033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85F1-0787-4F09-84F4-585277E58E0F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960E-9EA1-4C42-B1B6-2E7E28A5B894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E214BB9-3E7D-4C49-B3F2-1F1D602184B9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73D9-4577-48C2-9468-FA4DF0C6A5DE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E5DEA2-FF0A-4950-8978-B7E40508E6DA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914A6B-AD57-428E-BCC2-62452CE5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40" y="5330952"/>
            <a:ext cx="7589520" cy="822960"/>
          </a:xfrm>
        </p:spPr>
        <p:txBody>
          <a:bodyPr/>
          <a:lstStyle/>
          <a:p>
            <a:r>
              <a:rPr lang="fi-FI" dirty="0"/>
              <a:t>Matematiikkaa 4b</a:t>
            </a:r>
            <a:br>
              <a:rPr lang="fi-FI" dirty="0"/>
            </a:br>
            <a:r>
              <a:rPr lang="fi-FI" dirty="0"/>
              <a:t>Jaollisuus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15A2CD-3803-44F2-BF10-3455ADDE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3967733-1B13-43D5-8186-236A5C2E3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" t="15019" r="-1436" b="33403"/>
          <a:stretch/>
        </p:blipFill>
        <p:spPr>
          <a:xfrm>
            <a:off x="144000" y="109330"/>
            <a:ext cx="9000000" cy="464206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528B86D-61EE-44C6-9865-351BC550D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53" y="6128606"/>
            <a:ext cx="2160000" cy="54415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4AA4A3-566E-4CE3-B1B0-03D69F13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2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33C62C3-E529-45B7-B6B4-AC5C581E6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000" y="839152"/>
            <a:ext cx="7920000" cy="4562027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46EF9FB-3FE8-4F4D-B999-33D18EE5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A8D53F5-998A-47AB-9CA2-07978523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4B77364-F85E-45E7-BD00-24E7CEEE9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53" y="6128606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6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DCB4AA9-201C-42BA-BFDC-50131323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4B16E8A-FBD0-4FB0-8FB4-8FDCC25AB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8A7ACBB-9C43-4F97-8135-8B5D43558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381"/>
            <a:ext cx="9144000" cy="4744713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F42A6F1-7427-45F9-89DB-F7B92C055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09" y="3640916"/>
            <a:ext cx="1620000" cy="43299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4C47F84-2E00-4B39-A875-B52594A73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09" y="4033710"/>
            <a:ext cx="1620000" cy="43299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A9FBBFE7-4C3A-49BE-9D1C-122F8300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09" y="4446502"/>
            <a:ext cx="1620000" cy="43299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F879442-8A30-42B8-88B1-341251BE3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09" y="4840900"/>
            <a:ext cx="1620000" cy="43299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DD911397-57A8-4236-9E09-CC9693618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09" y="5270623"/>
            <a:ext cx="1620000" cy="43299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1EE2158-20D6-46EF-88F8-3997BFB6C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967" y="3638345"/>
            <a:ext cx="1620000" cy="435566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F4416C05-DCEF-48D1-BCBA-7F5CEA6A3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967" y="4048415"/>
            <a:ext cx="1620000" cy="435566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46DF9836-BB8B-4146-92FC-EE48FB22F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967" y="4429490"/>
            <a:ext cx="1620000" cy="435566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8F7CBC67-3428-4118-97F3-F06783E48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967" y="4821536"/>
            <a:ext cx="1620000" cy="43556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2BCD8FAD-A65A-43EE-B299-5402F782F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967" y="5234279"/>
            <a:ext cx="1620000" cy="435566"/>
          </a:xfrm>
          <a:prstGeom prst="rect">
            <a:avLst/>
          </a:prstGeom>
        </p:spPr>
      </p:pic>
      <p:sp>
        <p:nvSpPr>
          <p:cNvPr id="21" name="Suorakulmio 20">
            <a:extLst>
              <a:ext uri="{FF2B5EF4-FFF2-40B4-BE49-F238E27FC236}">
                <a16:creationId xmlns:a16="http://schemas.microsoft.com/office/drawing/2014/main" id="{698D13B2-04BE-4959-B1F3-17B1B4AAA436}"/>
              </a:ext>
            </a:extLst>
          </p:cNvPr>
          <p:cNvSpPr/>
          <p:nvPr/>
        </p:nvSpPr>
        <p:spPr>
          <a:xfrm>
            <a:off x="2343216" y="2831541"/>
            <a:ext cx="774974" cy="395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BB6DA4A-488B-4602-81DE-24D36ABE8F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7" t="-1" r="49363" b="5596"/>
          <a:stretch/>
        </p:blipFill>
        <p:spPr>
          <a:xfrm>
            <a:off x="2374490" y="2849971"/>
            <a:ext cx="743700" cy="402048"/>
          </a:xfrm>
          <a:prstGeom prst="rect">
            <a:avLst/>
          </a:prstGeom>
        </p:spPr>
      </p:pic>
      <p:sp>
        <p:nvSpPr>
          <p:cNvPr id="23" name="Dian numeron paikkamerkki 22">
            <a:extLst>
              <a:ext uri="{FF2B5EF4-FFF2-40B4-BE49-F238E27FC236}">
                <a16:creationId xmlns:a16="http://schemas.microsoft.com/office/drawing/2014/main" id="{8DE1DE35-AAE7-4EE6-89E3-D98C649B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40EBA1A9-798D-4112-9E68-B8BFB2F05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353" y="6128606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12934 -0.004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C99D319-E02C-4937-9C37-00370E55A8C4}"/>
              </a:ext>
            </a:extLst>
          </p:cNvPr>
          <p:cNvSpPr/>
          <p:nvPr/>
        </p:nvSpPr>
        <p:spPr>
          <a:xfrm>
            <a:off x="792480" y="1489166"/>
            <a:ext cx="7759337" cy="40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0D0B588-E9BE-4AAE-ACEE-86EF82954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641" y="33089"/>
            <a:ext cx="6480000" cy="6206088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336F45-EB8E-4099-8254-9C1C1335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66565693-F33C-4B28-97B7-2D60918C20A4}"/>
              </a:ext>
            </a:extLst>
          </p:cNvPr>
          <p:cNvSpPr/>
          <p:nvPr/>
        </p:nvSpPr>
        <p:spPr>
          <a:xfrm>
            <a:off x="3720744" y="256021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B25DE2A3-6038-4237-B1C7-5E17059D4D69}"/>
              </a:ext>
            </a:extLst>
          </p:cNvPr>
          <p:cNvSpPr/>
          <p:nvPr/>
        </p:nvSpPr>
        <p:spPr>
          <a:xfrm>
            <a:off x="2905293" y="246888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2EA47EFA-5A89-4AC3-B7BD-4C1CE8BB41FB}"/>
              </a:ext>
            </a:extLst>
          </p:cNvPr>
          <p:cNvSpPr/>
          <p:nvPr/>
        </p:nvSpPr>
        <p:spPr>
          <a:xfrm>
            <a:off x="2088978" y="2477589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562655F4-0BC6-4659-9E63-5F3E0344DDF9}"/>
              </a:ext>
            </a:extLst>
          </p:cNvPr>
          <p:cNvSpPr/>
          <p:nvPr/>
        </p:nvSpPr>
        <p:spPr>
          <a:xfrm>
            <a:off x="1697736" y="287731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133AEBE5-1449-46E5-BA62-4A440BE204C3}"/>
              </a:ext>
            </a:extLst>
          </p:cNvPr>
          <p:cNvSpPr/>
          <p:nvPr/>
        </p:nvSpPr>
        <p:spPr>
          <a:xfrm>
            <a:off x="2086063" y="335803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04B93937-37BE-4BA0-8D1A-F85793B58BF9}"/>
              </a:ext>
            </a:extLst>
          </p:cNvPr>
          <p:cNvSpPr/>
          <p:nvPr/>
        </p:nvSpPr>
        <p:spPr>
          <a:xfrm>
            <a:off x="2919984" y="329488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D8076EFB-A3FE-4D14-9591-FC0D05924E0E}"/>
              </a:ext>
            </a:extLst>
          </p:cNvPr>
          <p:cNvSpPr/>
          <p:nvPr/>
        </p:nvSpPr>
        <p:spPr>
          <a:xfrm>
            <a:off x="3721608" y="329271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D3C2C202-C9A9-4853-844B-59A97B6B596F}"/>
              </a:ext>
            </a:extLst>
          </p:cNvPr>
          <p:cNvSpPr/>
          <p:nvPr/>
        </p:nvSpPr>
        <p:spPr>
          <a:xfrm>
            <a:off x="4507556" y="328439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1EAD15CB-5222-4D9A-9B1F-DBD0BE195680}"/>
              </a:ext>
            </a:extLst>
          </p:cNvPr>
          <p:cNvSpPr/>
          <p:nvPr/>
        </p:nvSpPr>
        <p:spPr>
          <a:xfrm>
            <a:off x="5357950" y="3375739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0817D29A-DF8A-4DE0-A184-1285772E9AB3}"/>
              </a:ext>
            </a:extLst>
          </p:cNvPr>
          <p:cNvSpPr/>
          <p:nvPr/>
        </p:nvSpPr>
        <p:spPr>
          <a:xfrm>
            <a:off x="6143898" y="3295323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69576240-D445-4202-AD53-1357872D1926}"/>
              </a:ext>
            </a:extLst>
          </p:cNvPr>
          <p:cNvSpPr/>
          <p:nvPr/>
        </p:nvSpPr>
        <p:spPr>
          <a:xfrm>
            <a:off x="1678572" y="423991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CCDB2EB5-87C0-4EF4-AFBA-90C2F6502654}"/>
              </a:ext>
            </a:extLst>
          </p:cNvPr>
          <p:cNvSpPr/>
          <p:nvPr/>
        </p:nvSpPr>
        <p:spPr>
          <a:xfrm>
            <a:off x="3968496" y="40904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B8DC781F-8C67-4AD6-BDA4-8D0DD4CDBDB6}"/>
              </a:ext>
            </a:extLst>
          </p:cNvPr>
          <p:cNvSpPr/>
          <p:nvPr/>
        </p:nvSpPr>
        <p:spPr>
          <a:xfrm>
            <a:off x="4770120" y="410565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EE591C1F-7319-44BA-A30E-5A10E8611FCB}"/>
              </a:ext>
            </a:extLst>
          </p:cNvPr>
          <p:cNvSpPr/>
          <p:nvPr/>
        </p:nvSpPr>
        <p:spPr>
          <a:xfrm>
            <a:off x="1819656" y="492121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7310B655-BF5D-41E0-BD5F-9C77D64F27D0}"/>
              </a:ext>
            </a:extLst>
          </p:cNvPr>
          <p:cNvSpPr/>
          <p:nvPr/>
        </p:nvSpPr>
        <p:spPr>
          <a:xfrm>
            <a:off x="2639568" y="499565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0E7D2F24-19EE-450C-9898-19F8A39D5E74}"/>
              </a:ext>
            </a:extLst>
          </p:cNvPr>
          <p:cNvSpPr/>
          <p:nvPr/>
        </p:nvSpPr>
        <p:spPr>
          <a:xfrm>
            <a:off x="3422904" y="49164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7F48A950-74D0-442E-9047-8624D42A6F9E}"/>
              </a:ext>
            </a:extLst>
          </p:cNvPr>
          <p:cNvSpPr/>
          <p:nvPr/>
        </p:nvSpPr>
        <p:spPr>
          <a:xfrm>
            <a:off x="4270248" y="491337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715DC5C-8924-4A2D-AD49-E6D3E36A7D93}"/>
              </a:ext>
            </a:extLst>
          </p:cNvPr>
          <p:cNvSpPr/>
          <p:nvPr/>
        </p:nvSpPr>
        <p:spPr>
          <a:xfrm>
            <a:off x="5074056" y="491283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423CCA27-1EDC-4F56-A8A1-CCCF73EF880D}"/>
              </a:ext>
            </a:extLst>
          </p:cNvPr>
          <p:cNvSpPr/>
          <p:nvPr/>
        </p:nvSpPr>
        <p:spPr>
          <a:xfrm>
            <a:off x="5887131" y="496747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97F271FE-F870-4851-8F75-7DA5F801F615}"/>
              </a:ext>
            </a:extLst>
          </p:cNvPr>
          <p:cNvSpPr/>
          <p:nvPr/>
        </p:nvSpPr>
        <p:spPr>
          <a:xfrm>
            <a:off x="6702552" y="491468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9674E425-0C3A-415C-967C-6BB5BD5ED166}"/>
              </a:ext>
            </a:extLst>
          </p:cNvPr>
          <p:cNvSpPr/>
          <p:nvPr/>
        </p:nvSpPr>
        <p:spPr>
          <a:xfrm>
            <a:off x="7101840" y="532180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29F1077B-4AD5-4629-AA49-9E127376507B}"/>
              </a:ext>
            </a:extLst>
          </p:cNvPr>
          <p:cNvSpPr/>
          <p:nvPr/>
        </p:nvSpPr>
        <p:spPr>
          <a:xfrm>
            <a:off x="6714744" y="573024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DF941A47-4077-4B40-977F-56CFBCD2827D}"/>
              </a:ext>
            </a:extLst>
          </p:cNvPr>
          <p:cNvSpPr/>
          <p:nvPr/>
        </p:nvSpPr>
        <p:spPr>
          <a:xfrm>
            <a:off x="5887835" y="577639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3956CBA3-79FB-40CE-8096-B09323110A23}"/>
              </a:ext>
            </a:extLst>
          </p:cNvPr>
          <p:cNvSpPr/>
          <p:nvPr/>
        </p:nvSpPr>
        <p:spPr>
          <a:xfrm>
            <a:off x="5074056" y="572719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60C323AA-77CF-4822-A937-0B4AFE028755}"/>
              </a:ext>
            </a:extLst>
          </p:cNvPr>
          <p:cNvSpPr/>
          <p:nvPr/>
        </p:nvSpPr>
        <p:spPr>
          <a:xfrm>
            <a:off x="6993840" y="329488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6643250E-630F-4B5B-981D-872F124BAA95}"/>
              </a:ext>
            </a:extLst>
          </p:cNvPr>
          <p:cNvSpPr/>
          <p:nvPr/>
        </p:nvSpPr>
        <p:spPr>
          <a:xfrm>
            <a:off x="7101840" y="397545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50C6E2C7-9F20-4B6D-B431-5351849B70CF}"/>
              </a:ext>
            </a:extLst>
          </p:cNvPr>
          <p:cNvSpPr/>
          <p:nvPr/>
        </p:nvSpPr>
        <p:spPr>
          <a:xfrm>
            <a:off x="6424728" y="418591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1C91F7E3-0C17-4111-838F-A011FD5A5EFA}"/>
              </a:ext>
            </a:extLst>
          </p:cNvPr>
          <p:cNvSpPr/>
          <p:nvPr/>
        </p:nvSpPr>
        <p:spPr>
          <a:xfrm>
            <a:off x="3193214" y="418076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706A5AA7-1D51-4F40-A847-AC43862C8C1C}"/>
              </a:ext>
            </a:extLst>
          </p:cNvPr>
          <p:cNvSpPr/>
          <p:nvPr/>
        </p:nvSpPr>
        <p:spPr>
          <a:xfrm>
            <a:off x="2367888" y="409855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554892FD-D6EF-4619-B70E-D3B289CD153D}"/>
              </a:ext>
            </a:extLst>
          </p:cNvPr>
          <p:cNvSpPr/>
          <p:nvPr/>
        </p:nvSpPr>
        <p:spPr>
          <a:xfrm>
            <a:off x="5624424" y="4094499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665B110B-F4CB-4CE0-B9F6-91C013EF89BD}"/>
              </a:ext>
            </a:extLst>
          </p:cNvPr>
          <p:cNvSpPr/>
          <p:nvPr/>
        </p:nvSpPr>
        <p:spPr>
          <a:xfrm>
            <a:off x="2651669" y="247612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AB6258E2-0F3A-4976-9067-9881500EB4EB}"/>
              </a:ext>
            </a:extLst>
          </p:cNvPr>
          <p:cNvSpPr/>
          <p:nvPr/>
        </p:nvSpPr>
        <p:spPr>
          <a:xfrm>
            <a:off x="3721608" y="242401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B56FA728-1756-4A2E-84C3-B24316A2115B}"/>
              </a:ext>
            </a:extLst>
          </p:cNvPr>
          <p:cNvSpPr/>
          <p:nvPr/>
        </p:nvSpPr>
        <p:spPr>
          <a:xfrm>
            <a:off x="1697736" y="2628993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AF570E08-4B51-4463-AE7B-47AC82E1D347}"/>
              </a:ext>
            </a:extLst>
          </p:cNvPr>
          <p:cNvSpPr/>
          <p:nvPr/>
        </p:nvSpPr>
        <p:spPr>
          <a:xfrm>
            <a:off x="2088250" y="3229411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70443758-3E46-4B95-8409-D7753ED66415}"/>
              </a:ext>
            </a:extLst>
          </p:cNvPr>
          <p:cNvSpPr/>
          <p:nvPr/>
        </p:nvSpPr>
        <p:spPr>
          <a:xfrm>
            <a:off x="3179754" y="3285157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5039F9E5-8F68-4BF5-A76D-530027DA725F}"/>
              </a:ext>
            </a:extLst>
          </p:cNvPr>
          <p:cNvSpPr/>
          <p:nvPr/>
        </p:nvSpPr>
        <p:spPr>
          <a:xfrm>
            <a:off x="4237410" y="3290371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A4CDA9CE-A78B-455E-BE95-FD1C5156FD5F}"/>
              </a:ext>
            </a:extLst>
          </p:cNvPr>
          <p:cNvSpPr/>
          <p:nvPr/>
        </p:nvSpPr>
        <p:spPr>
          <a:xfrm>
            <a:off x="5351142" y="3244623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C72DCF16-BDC2-46F1-92ED-458165F81A36}"/>
              </a:ext>
            </a:extLst>
          </p:cNvPr>
          <p:cNvSpPr/>
          <p:nvPr/>
        </p:nvSpPr>
        <p:spPr>
          <a:xfrm>
            <a:off x="6425874" y="329472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1A9A34BC-097A-4AAA-BD75-22142B67A65A}"/>
              </a:ext>
            </a:extLst>
          </p:cNvPr>
          <p:cNvSpPr/>
          <p:nvPr/>
        </p:nvSpPr>
        <p:spPr>
          <a:xfrm>
            <a:off x="7104981" y="371550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41BCC4B2-CA01-45F5-9DEE-07A89BDD3287}"/>
              </a:ext>
            </a:extLst>
          </p:cNvPr>
          <p:cNvSpPr/>
          <p:nvPr/>
        </p:nvSpPr>
        <p:spPr>
          <a:xfrm>
            <a:off x="6424728" y="4052927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534C29A0-D36C-40E8-86D4-243C552E54D0}"/>
              </a:ext>
            </a:extLst>
          </p:cNvPr>
          <p:cNvSpPr/>
          <p:nvPr/>
        </p:nvSpPr>
        <p:spPr>
          <a:xfrm>
            <a:off x="5351142" y="409041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8214533B-202D-427E-B10F-D20B1AC688EF}"/>
              </a:ext>
            </a:extLst>
          </p:cNvPr>
          <p:cNvSpPr/>
          <p:nvPr/>
        </p:nvSpPr>
        <p:spPr>
          <a:xfrm>
            <a:off x="4271286" y="4110167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6B871B6-949D-43C4-BCF0-57D67ACAA5F2}"/>
              </a:ext>
            </a:extLst>
          </p:cNvPr>
          <p:cNvSpPr/>
          <p:nvPr/>
        </p:nvSpPr>
        <p:spPr>
          <a:xfrm>
            <a:off x="3183601" y="404283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50" name="Ellipsi 49">
            <a:extLst>
              <a:ext uri="{FF2B5EF4-FFF2-40B4-BE49-F238E27FC236}">
                <a16:creationId xmlns:a16="http://schemas.microsoft.com/office/drawing/2014/main" id="{4F20D95F-FE81-4711-AE98-C38F4A170F78}"/>
              </a:ext>
            </a:extLst>
          </p:cNvPr>
          <p:cNvSpPr/>
          <p:nvPr/>
        </p:nvSpPr>
        <p:spPr>
          <a:xfrm>
            <a:off x="2129484" y="409912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AB6CEE2B-FC06-475D-A5B2-EE85B046BAA4}"/>
              </a:ext>
            </a:extLst>
          </p:cNvPr>
          <p:cNvSpPr/>
          <p:nvPr/>
        </p:nvSpPr>
        <p:spPr>
          <a:xfrm>
            <a:off x="1689027" y="478708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52" name="Ellipsi 51">
            <a:extLst>
              <a:ext uri="{FF2B5EF4-FFF2-40B4-BE49-F238E27FC236}">
                <a16:creationId xmlns:a16="http://schemas.microsoft.com/office/drawing/2014/main" id="{2BC44981-3F10-4039-BB0A-B2C8A6E85840}"/>
              </a:ext>
            </a:extLst>
          </p:cNvPr>
          <p:cNvSpPr/>
          <p:nvPr/>
        </p:nvSpPr>
        <p:spPr>
          <a:xfrm>
            <a:off x="2635431" y="4855041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D73400AB-B898-4B0F-93A6-3FC9287111EE}"/>
              </a:ext>
            </a:extLst>
          </p:cNvPr>
          <p:cNvSpPr/>
          <p:nvPr/>
        </p:nvSpPr>
        <p:spPr>
          <a:xfrm>
            <a:off x="3726840" y="4909893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54" name="Ellipsi 53">
            <a:extLst>
              <a:ext uri="{FF2B5EF4-FFF2-40B4-BE49-F238E27FC236}">
                <a16:creationId xmlns:a16="http://schemas.microsoft.com/office/drawing/2014/main" id="{D7AC65FF-3F1A-4CEC-ACA3-811F9A76197A}"/>
              </a:ext>
            </a:extLst>
          </p:cNvPr>
          <p:cNvSpPr/>
          <p:nvPr/>
        </p:nvSpPr>
        <p:spPr>
          <a:xfrm>
            <a:off x="4812792" y="491337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CD7BBEEB-C3AB-409A-999E-7330707307D8}"/>
              </a:ext>
            </a:extLst>
          </p:cNvPr>
          <p:cNvSpPr/>
          <p:nvPr/>
        </p:nvSpPr>
        <p:spPr>
          <a:xfrm>
            <a:off x="5887624" y="484795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0B4C6C4B-9E9E-4D79-9D2D-6226456F730A}"/>
              </a:ext>
            </a:extLst>
          </p:cNvPr>
          <p:cNvSpPr/>
          <p:nvPr/>
        </p:nvSpPr>
        <p:spPr>
          <a:xfrm>
            <a:off x="6939840" y="491424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7D09EBD7-67E8-4005-BCEB-6EB57A598B06}"/>
              </a:ext>
            </a:extLst>
          </p:cNvPr>
          <p:cNvSpPr/>
          <p:nvPr/>
        </p:nvSpPr>
        <p:spPr>
          <a:xfrm>
            <a:off x="6939840" y="5735901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58" name="Ellipsi 57">
            <a:extLst>
              <a:ext uri="{FF2B5EF4-FFF2-40B4-BE49-F238E27FC236}">
                <a16:creationId xmlns:a16="http://schemas.microsoft.com/office/drawing/2014/main" id="{3F97305A-2D10-40ED-B7D9-266FA3A16F41}"/>
              </a:ext>
            </a:extLst>
          </p:cNvPr>
          <p:cNvSpPr/>
          <p:nvPr/>
        </p:nvSpPr>
        <p:spPr>
          <a:xfrm>
            <a:off x="5885012" y="567319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59" name="Ellipsi 58">
            <a:extLst>
              <a:ext uri="{FF2B5EF4-FFF2-40B4-BE49-F238E27FC236}">
                <a16:creationId xmlns:a16="http://schemas.microsoft.com/office/drawing/2014/main" id="{5DF77C49-862F-4533-8E02-62218991A0C5}"/>
              </a:ext>
            </a:extLst>
          </p:cNvPr>
          <p:cNvSpPr/>
          <p:nvPr/>
        </p:nvSpPr>
        <p:spPr>
          <a:xfrm>
            <a:off x="4818412" y="573415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60" name="Dian numeron paikkamerkki 59">
            <a:extLst>
              <a:ext uri="{FF2B5EF4-FFF2-40B4-BE49-F238E27FC236}">
                <a16:creationId xmlns:a16="http://schemas.microsoft.com/office/drawing/2014/main" id="{2F1FF1FF-1F94-4318-94C5-54246E81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pic>
        <p:nvPicPr>
          <p:cNvPr id="61" name="Kuva 60">
            <a:extLst>
              <a:ext uri="{FF2B5EF4-FFF2-40B4-BE49-F238E27FC236}">
                <a16:creationId xmlns:a16="http://schemas.microsoft.com/office/drawing/2014/main" id="{69E08C53-745D-41A6-B8D2-A3F8E43EF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53" y="6128606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694FAB0E-68B1-484A-AE3E-11B255831895}"/>
              </a:ext>
            </a:extLst>
          </p:cNvPr>
          <p:cNvSpPr/>
          <p:nvPr/>
        </p:nvSpPr>
        <p:spPr>
          <a:xfrm>
            <a:off x="647700" y="1533525"/>
            <a:ext cx="7761663" cy="544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1ABAB02-BED3-4F7F-80ED-1898E72F0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476" y="407993"/>
            <a:ext cx="5400000" cy="5705049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0478C43-DD54-4750-A75F-C97841A1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A85632C-D755-4EF4-83A1-E2D51CD1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BD5E9E9-578B-4DDD-AB59-0A4186DE3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53" y="6128606"/>
            <a:ext cx="2160000" cy="544153"/>
          </a:xfrm>
          <a:prstGeom prst="rect">
            <a:avLst/>
          </a:prstGeom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10F73C89-C3E8-438A-ACA4-32C9D7E0011F}"/>
              </a:ext>
            </a:extLst>
          </p:cNvPr>
          <p:cNvSpPr/>
          <p:nvPr/>
        </p:nvSpPr>
        <p:spPr>
          <a:xfrm>
            <a:off x="1885950" y="600075"/>
            <a:ext cx="304800" cy="361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C66BDBB3-4C79-49F9-BDDD-D513C098ACB3}"/>
              </a:ext>
            </a:extLst>
          </p:cNvPr>
          <p:cNvSpPr/>
          <p:nvPr/>
        </p:nvSpPr>
        <p:spPr>
          <a:xfrm>
            <a:off x="2534893" y="600075"/>
            <a:ext cx="304800" cy="361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D45EA704-F7DA-46CC-97A4-5BB6603BEF65}"/>
              </a:ext>
            </a:extLst>
          </p:cNvPr>
          <p:cNvSpPr/>
          <p:nvPr/>
        </p:nvSpPr>
        <p:spPr>
          <a:xfrm>
            <a:off x="3183836" y="590550"/>
            <a:ext cx="304800" cy="361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8F0CC73B-9CF6-481D-A2F8-D564546EDEEF}"/>
              </a:ext>
            </a:extLst>
          </p:cNvPr>
          <p:cNvSpPr/>
          <p:nvPr/>
        </p:nvSpPr>
        <p:spPr>
          <a:xfrm>
            <a:off x="3849770" y="590550"/>
            <a:ext cx="304800" cy="361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328939F5-A1B9-4F4A-996A-7D0D148AEA28}"/>
              </a:ext>
            </a:extLst>
          </p:cNvPr>
          <p:cNvSpPr/>
          <p:nvPr/>
        </p:nvSpPr>
        <p:spPr>
          <a:xfrm>
            <a:off x="4528531" y="600075"/>
            <a:ext cx="304800" cy="361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A7FFE522-6A7B-4F18-9B84-61767A67E1CD}"/>
              </a:ext>
            </a:extLst>
          </p:cNvPr>
          <p:cNvSpPr/>
          <p:nvPr/>
        </p:nvSpPr>
        <p:spPr>
          <a:xfrm>
            <a:off x="5177474" y="590550"/>
            <a:ext cx="304800" cy="361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9ED63BE0-0CD3-4268-9E3E-B199E71D65DC}"/>
              </a:ext>
            </a:extLst>
          </p:cNvPr>
          <p:cNvSpPr/>
          <p:nvPr/>
        </p:nvSpPr>
        <p:spPr>
          <a:xfrm>
            <a:off x="5865760" y="602083"/>
            <a:ext cx="304800" cy="361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DDEEEE79-FF17-4981-A09C-A776B64A0E7E}"/>
              </a:ext>
            </a:extLst>
          </p:cNvPr>
          <p:cNvSpPr/>
          <p:nvPr/>
        </p:nvSpPr>
        <p:spPr>
          <a:xfrm>
            <a:off x="6514703" y="600075"/>
            <a:ext cx="304800" cy="361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38197B23-C05A-4294-9930-70560E1ACD97}"/>
              </a:ext>
            </a:extLst>
          </p:cNvPr>
          <p:cNvCxnSpPr/>
          <p:nvPr/>
        </p:nvCxnSpPr>
        <p:spPr>
          <a:xfrm>
            <a:off x="2534893" y="885825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D000FFB6-96ED-43CF-BD49-9AB54C9675B1}"/>
              </a:ext>
            </a:extLst>
          </p:cNvPr>
          <p:cNvCxnSpPr/>
          <p:nvPr/>
        </p:nvCxnSpPr>
        <p:spPr>
          <a:xfrm>
            <a:off x="3849770" y="876300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7C89C678-583F-4A14-AAE4-BC0B9CB19821}"/>
              </a:ext>
            </a:extLst>
          </p:cNvPr>
          <p:cNvCxnSpPr/>
          <p:nvPr/>
        </p:nvCxnSpPr>
        <p:spPr>
          <a:xfrm>
            <a:off x="5177474" y="876300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822E156F-7FE1-45E6-93BA-70EA59E9E497}"/>
              </a:ext>
            </a:extLst>
          </p:cNvPr>
          <p:cNvCxnSpPr/>
          <p:nvPr/>
        </p:nvCxnSpPr>
        <p:spPr>
          <a:xfrm>
            <a:off x="6513503" y="876300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77FBB2BD-1524-4412-A824-D6AFD6EC2164}"/>
              </a:ext>
            </a:extLst>
          </p:cNvPr>
          <p:cNvGrpSpPr/>
          <p:nvPr/>
        </p:nvGrpSpPr>
        <p:grpSpPr>
          <a:xfrm>
            <a:off x="5911095" y="1658578"/>
            <a:ext cx="179125" cy="200025"/>
            <a:chOff x="5865760" y="1657350"/>
            <a:chExt cx="179125" cy="200025"/>
          </a:xfrm>
        </p:grpSpPr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9F38F72D-CDFB-4CCF-AA12-0BA2D39A754B}"/>
                </a:ext>
              </a:extLst>
            </p:cNvPr>
            <p:cNvCxnSpPr>
              <a:cxnSpLocks/>
            </p:cNvCxnSpPr>
            <p:nvPr/>
          </p:nvCxnSpPr>
          <p:spPr>
            <a:xfrm>
              <a:off x="5865760" y="1657350"/>
              <a:ext cx="179125" cy="200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uora yhdysviiva 27">
              <a:extLst>
                <a:ext uri="{FF2B5EF4-FFF2-40B4-BE49-F238E27FC236}">
                  <a16:creationId xmlns:a16="http://schemas.microsoft.com/office/drawing/2014/main" id="{CF8F85D3-82EC-4B42-9A2D-E078ACCB74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1342" y="1666875"/>
              <a:ext cx="173543" cy="190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A168A560-D528-4623-BA32-91AF1F988364}"/>
              </a:ext>
            </a:extLst>
          </p:cNvPr>
          <p:cNvGrpSpPr/>
          <p:nvPr/>
        </p:nvGrpSpPr>
        <p:grpSpPr>
          <a:xfrm>
            <a:off x="6423940" y="1877653"/>
            <a:ext cx="179125" cy="200025"/>
            <a:chOff x="5865760" y="1657350"/>
            <a:chExt cx="179125" cy="200025"/>
          </a:xfrm>
        </p:grpSpPr>
        <p:cxnSp>
          <p:nvCxnSpPr>
            <p:cNvPr id="33" name="Suora yhdysviiva 32">
              <a:extLst>
                <a:ext uri="{FF2B5EF4-FFF2-40B4-BE49-F238E27FC236}">
                  <a16:creationId xmlns:a16="http://schemas.microsoft.com/office/drawing/2014/main" id="{4637295E-12EA-41CC-86BA-1ABFB29D58EE}"/>
                </a:ext>
              </a:extLst>
            </p:cNvPr>
            <p:cNvCxnSpPr>
              <a:cxnSpLocks/>
            </p:cNvCxnSpPr>
            <p:nvPr/>
          </p:nvCxnSpPr>
          <p:spPr>
            <a:xfrm>
              <a:off x="5865760" y="1657350"/>
              <a:ext cx="179125" cy="200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uora yhdysviiva 33">
              <a:extLst>
                <a:ext uri="{FF2B5EF4-FFF2-40B4-BE49-F238E27FC236}">
                  <a16:creationId xmlns:a16="http://schemas.microsoft.com/office/drawing/2014/main" id="{981DB8CA-2430-433B-9E58-B02DC2164E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1342" y="1666875"/>
              <a:ext cx="173543" cy="190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09BCF9B2-AFC2-44EC-B66D-58A315C7D0C5}"/>
              </a:ext>
            </a:extLst>
          </p:cNvPr>
          <p:cNvGrpSpPr/>
          <p:nvPr/>
        </p:nvGrpSpPr>
        <p:grpSpPr>
          <a:xfrm>
            <a:off x="5922324" y="2101490"/>
            <a:ext cx="179125" cy="200025"/>
            <a:chOff x="5865760" y="1657350"/>
            <a:chExt cx="179125" cy="200025"/>
          </a:xfrm>
        </p:grpSpPr>
        <p:cxnSp>
          <p:nvCxnSpPr>
            <p:cNvPr id="36" name="Suora yhdysviiva 35">
              <a:extLst>
                <a:ext uri="{FF2B5EF4-FFF2-40B4-BE49-F238E27FC236}">
                  <a16:creationId xmlns:a16="http://schemas.microsoft.com/office/drawing/2014/main" id="{843BF9F3-FA83-4EA3-B319-53992998CC75}"/>
                </a:ext>
              </a:extLst>
            </p:cNvPr>
            <p:cNvCxnSpPr>
              <a:cxnSpLocks/>
            </p:cNvCxnSpPr>
            <p:nvPr/>
          </p:nvCxnSpPr>
          <p:spPr>
            <a:xfrm>
              <a:off x="5865760" y="1657350"/>
              <a:ext cx="179125" cy="200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uora yhdysviiva 36">
              <a:extLst>
                <a:ext uri="{FF2B5EF4-FFF2-40B4-BE49-F238E27FC236}">
                  <a16:creationId xmlns:a16="http://schemas.microsoft.com/office/drawing/2014/main" id="{C11636B9-57D2-494D-AB3E-38FB0DEF94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1342" y="1666875"/>
              <a:ext cx="173543" cy="190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F23B2E5D-FE4A-430B-8643-2FC531C81CAA}"/>
              </a:ext>
            </a:extLst>
          </p:cNvPr>
          <p:cNvGrpSpPr/>
          <p:nvPr/>
        </p:nvGrpSpPr>
        <p:grpSpPr>
          <a:xfrm>
            <a:off x="6423137" y="2321793"/>
            <a:ext cx="179125" cy="200025"/>
            <a:chOff x="5865760" y="1657350"/>
            <a:chExt cx="179125" cy="200025"/>
          </a:xfrm>
        </p:grpSpPr>
        <p:cxnSp>
          <p:nvCxnSpPr>
            <p:cNvPr id="39" name="Suora yhdysviiva 38">
              <a:extLst>
                <a:ext uri="{FF2B5EF4-FFF2-40B4-BE49-F238E27FC236}">
                  <a16:creationId xmlns:a16="http://schemas.microsoft.com/office/drawing/2014/main" id="{B68F132E-2EE0-4A04-8B11-95663CDB227A}"/>
                </a:ext>
              </a:extLst>
            </p:cNvPr>
            <p:cNvCxnSpPr>
              <a:cxnSpLocks/>
            </p:cNvCxnSpPr>
            <p:nvPr/>
          </p:nvCxnSpPr>
          <p:spPr>
            <a:xfrm>
              <a:off x="5865760" y="1657350"/>
              <a:ext cx="179125" cy="200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uora yhdysviiva 39">
              <a:extLst>
                <a:ext uri="{FF2B5EF4-FFF2-40B4-BE49-F238E27FC236}">
                  <a16:creationId xmlns:a16="http://schemas.microsoft.com/office/drawing/2014/main" id="{72EA7235-96B9-45E3-ACC8-F68724D5E6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1342" y="1666875"/>
              <a:ext cx="173543" cy="190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FE4AB855-F818-48E3-B731-180ED4E8402F}"/>
              </a:ext>
            </a:extLst>
          </p:cNvPr>
          <p:cNvGrpSpPr/>
          <p:nvPr/>
        </p:nvGrpSpPr>
        <p:grpSpPr>
          <a:xfrm>
            <a:off x="5919470" y="2534877"/>
            <a:ext cx="179125" cy="200025"/>
            <a:chOff x="5865760" y="1657350"/>
            <a:chExt cx="179125" cy="200025"/>
          </a:xfrm>
        </p:grpSpPr>
        <p:cxnSp>
          <p:nvCxnSpPr>
            <p:cNvPr id="42" name="Suora yhdysviiva 41">
              <a:extLst>
                <a:ext uri="{FF2B5EF4-FFF2-40B4-BE49-F238E27FC236}">
                  <a16:creationId xmlns:a16="http://schemas.microsoft.com/office/drawing/2014/main" id="{7EB1B303-0701-46C5-9AD7-1481FB10DA78}"/>
                </a:ext>
              </a:extLst>
            </p:cNvPr>
            <p:cNvCxnSpPr>
              <a:cxnSpLocks/>
            </p:cNvCxnSpPr>
            <p:nvPr/>
          </p:nvCxnSpPr>
          <p:spPr>
            <a:xfrm>
              <a:off x="5865760" y="1657350"/>
              <a:ext cx="179125" cy="200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uora yhdysviiva 42">
              <a:extLst>
                <a:ext uri="{FF2B5EF4-FFF2-40B4-BE49-F238E27FC236}">
                  <a16:creationId xmlns:a16="http://schemas.microsoft.com/office/drawing/2014/main" id="{06430C2E-AF48-42CE-ACCF-B37F8EAECA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1342" y="1666875"/>
              <a:ext cx="173543" cy="190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24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CC85BF-234A-45D0-A1BA-CBA101B3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CD8F92-7558-4154-814B-7EED153B4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0F72738-77A8-4143-9CCA-3605E63D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2FC2825-2D0E-46F0-B1C1-6019A6A26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358141"/>
            <a:ext cx="7560000" cy="5697889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96EC2-CFD4-48B1-B0BD-5A1441C5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86FA50F-6CA0-4DB8-AF01-3FE9C8FA1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53" y="6128606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0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90CFDA-FA89-41C9-B00E-AC241EA4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4C4A1D6-A47E-4F3F-928C-882F825D7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757618"/>
            <a:ext cx="8029575" cy="4867275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0B522B-8591-49BD-9FEF-98D864B2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3B5CFC9-EBBA-454A-BABC-80B316203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53" y="6128606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9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6EE87A2-F118-4F04-ADE3-C37BEC1E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272F10A-2CD4-40FC-9897-6966EC7A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94EA4C70-C88C-49E0-9321-E6CDA1DA4E4E}"/>
              </a:ext>
            </a:extLst>
          </p:cNvPr>
          <p:cNvSpPr/>
          <p:nvPr/>
        </p:nvSpPr>
        <p:spPr>
          <a:xfrm>
            <a:off x="804672" y="1554480"/>
            <a:ext cx="7680960" cy="29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0AFE35F-8417-4208-9970-1B9D6179B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5" b="2210"/>
          <a:stretch/>
        </p:blipFill>
        <p:spPr>
          <a:xfrm>
            <a:off x="2232000" y="100584"/>
            <a:ext cx="4680000" cy="620877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5B83035-9B60-4682-91E7-81C31E8F6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53" y="6128606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177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Sinivihreä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74</Words>
  <Application>Microsoft Office PowerPoint</Application>
  <PresentationFormat>Näytössä katseltava diaesitys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</vt:lpstr>
      <vt:lpstr>Matematiikkaa 4b Jaollisuus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anniheinilampinen@icloud.com</cp:lastModifiedBy>
  <cp:revision>205</cp:revision>
  <dcterms:created xsi:type="dcterms:W3CDTF">2015-07-16T12:32:17Z</dcterms:created>
  <dcterms:modified xsi:type="dcterms:W3CDTF">2019-12-14T12:09:58Z</dcterms:modified>
</cp:coreProperties>
</file>