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521" r:id="rId2"/>
    <p:sldId id="524" r:id="rId3"/>
    <p:sldId id="52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17.2.2020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3357-1CF5-4437-BF0D-DD78074F3942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2CC-25C3-4B99-B78B-8B14F026B2FE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D60-B572-48A2-8468-D29CB7CAD333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9E9-EFA8-4307-B813-4147AE48DD55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677C-7A3B-48CB-B0B8-DD1FC1BDEFEE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3AD1-AB40-4256-89C1-F61039ACBFEF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9F87-4D3C-44A7-BFE4-EEBF05623033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85F1-0787-4F09-84F4-585277E58E0F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960E-9EA1-4C42-B1B6-2E7E28A5B894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E214BB9-3E7D-4C49-B3F2-1F1D602184B9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73D9-4577-48C2-9468-FA4DF0C6A5DE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E5DEA2-FF0A-4950-8978-B7E40508E6DA}" type="datetime1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914A6B-AD57-428E-BCC2-62452CE5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40" y="5330952"/>
            <a:ext cx="7589520" cy="822960"/>
          </a:xfrm>
        </p:spPr>
        <p:txBody>
          <a:bodyPr/>
          <a:lstStyle/>
          <a:p>
            <a:r>
              <a:rPr lang="fi-FI" dirty="0"/>
              <a:t>Matematiikkaa 4b</a:t>
            </a:r>
            <a:br>
              <a:rPr lang="fi-FI" dirty="0"/>
            </a:br>
            <a:r>
              <a:rPr lang="fi-FI" dirty="0"/>
              <a:t>Desimaaliluvut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15A2CD-3803-44F2-BF10-3455ADDE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3967733-1B13-43D5-8186-236A5C2E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" t="15019" r="-1436" b="33403"/>
          <a:stretch/>
        </p:blipFill>
        <p:spPr>
          <a:xfrm>
            <a:off x="144000" y="109330"/>
            <a:ext cx="9000000" cy="46420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528B86D-61EE-44C6-9865-351BC550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4AA4A3-566E-4CE3-B1B0-03D69F13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2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421E582-5B49-4177-8310-DEF040ED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C97B500-D37C-43B8-BCEB-30AB5B48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6CD635C-9796-4360-941F-47632CF9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4D0F7BF-E76E-4C33-BF48-170833134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4" y="675050"/>
            <a:ext cx="9144000" cy="55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3BE7D6-4F32-43D6-A661-65E127B0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Lukujonoja lukusuorilla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5E260F-B0D6-4929-8B14-A5A94174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75B06A-5CAD-4E0F-AFFA-EF6088BF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810E1B50-3B29-4C19-ABB7-580BAF414DDA}"/>
              </a:ext>
            </a:extLst>
          </p:cNvPr>
          <p:cNvGrpSpPr/>
          <p:nvPr/>
        </p:nvGrpSpPr>
        <p:grpSpPr>
          <a:xfrm>
            <a:off x="981718" y="2411484"/>
            <a:ext cx="7339323" cy="192218"/>
            <a:chOff x="25376" y="345572"/>
            <a:chExt cx="2605688" cy="151506"/>
          </a:xfrm>
        </p:grpSpPr>
        <p:cxnSp>
          <p:nvCxnSpPr>
            <p:cNvPr id="128" name="Suora nuoliyhdysviiva 127">
              <a:extLst>
                <a:ext uri="{FF2B5EF4-FFF2-40B4-BE49-F238E27FC236}">
                  <a16:creationId xmlns:a16="http://schemas.microsoft.com/office/drawing/2014/main" id="{39F07E21-B9B7-4222-B3BC-93D051BB2A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76" y="420399"/>
              <a:ext cx="2605688" cy="92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Ryhmä 128">
              <a:extLst>
                <a:ext uri="{FF2B5EF4-FFF2-40B4-BE49-F238E27FC236}">
                  <a16:creationId xmlns:a16="http://schemas.microsoft.com/office/drawing/2014/main" id="{103D3E4B-2D34-4317-A0E7-A7A8369183ED}"/>
                </a:ext>
              </a:extLst>
            </p:cNvPr>
            <p:cNvGrpSpPr/>
            <p:nvPr/>
          </p:nvGrpSpPr>
          <p:grpSpPr>
            <a:xfrm>
              <a:off x="107950" y="345572"/>
              <a:ext cx="1035050" cy="151506"/>
              <a:chOff x="107950" y="279400"/>
              <a:chExt cx="1035050" cy="360000"/>
            </a:xfrm>
          </p:grpSpPr>
          <p:cxnSp>
            <p:nvCxnSpPr>
              <p:cNvPr id="255" name="Suora yhdysviiva 254">
                <a:extLst>
                  <a:ext uri="{FF2B5EF4-FFF2-40B4-BE49-F238E27FC236}">
                    <a16:creationId xmlns:a16="http://schemas.microsoft.com/office/drawing/2014/main" id="{F283CBC1-6943-42AB-97BF-7DBB70D4BDD7}"/>
                  </a:ext>
                </a:extLst>
              </p:cNvPr>
              <p:cNvCxnSpPr/>
              <p:nvPr/>
            </p:nvCxnSpPr>
            <p:spPr>
              <a:xfrm>
                <a:off x="107950" y="279400"/>
                <a:ext cx="0" cy="3600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uora yhdysviiva 255">
                <a:extLst>
                  <a:ext uri="{FF2B5EF4-FFF2-40B4-BE49-F238E27FC236}">
                    <a16:creationId xmlns:a16="http://schemas.microsoft.com/office/drawing/2014/main" id="{67CF4488-7C6F-4664-BF37-D0AEF36D4D38}"/>
                  </a:ext>
                </a:extLst>
              </p:cNvPr>
              <p:cNvCxnSpPr/>
              <p:nvPr/>
            </p:nvCxnSpPr>
            <p:spPr>
              <a:xfrm>
                <a:off x="2286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uora yhdysviiva 256">
                <a:extLst>
                  <a:ext uri="{FF2B5EF4-FFF2-40B4-BE49-F238E27FC236}">
                    <a16:creationId xmlns:a16="http://schemas.microsoft.com/office/drawing/2014/main" id="{1086543F-2373-4A81-AE5C-A900DA505288}"/>
                  </a:ext>
                </a:extLst>
              </p:cNvPr>
              <p:cNvCxnSpPr/>
              <p:nvPr/>
            </p:nvCxnSpPr>
            <p:spPr>
              <a:xfrm>
                <a:off x="3429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uora yhdysviiva 257">
                <a:extLst>
                  <a:ext uri="{FF2B5EF4-FFF2-40B4-BE49-F238E27FC236}">
                    <a16:creationId xmlns:a16="http://schemas.microsoft.com/office/drawing/2014/main" id="{883AACD9-42CE-4FF8-A128-A7F28F59EDA4}"/>
                  </a:ext>
                </a:extLst>
              </p:cNvPr>
              <p:cNvCxnSpPr/>
              <p:nvPr/>
            </p:nvCxnSpPr>
            <p:spPr>
              <a:xfrm>
                <a:off x="4572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uora yhdysviiva 258">
                <a:extLst>
                  <a:ext uri="{FF2B5EF4-FFF2-40B4-BE49-F238E27FC236}">
                    <a16:creationId xmlns:a16="http://schemas.microsoft.com/office/drawing/2014/main" id="{FEE9C290-D0D5-4FD1-869F-D5E527F26B9E}"/>
                  </a:ext>
                </a:extLst>
              </p:cNvPr>
              <p:cNvCxnSpPr/>
              <p:nvPr/>
            </p:nvCxnSpPr>
            <p:spPr>
              <a:xfrm>
                <a:off x="5715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uora yhdysviiva 259">
                <a:extLst>
                  <a:ext uri="{FF2B5EF4-FFF2-40B4-BE49-F238E27FC236}">
                    <a16:creationId xmlns:a16="http://schemas.microsoft.com/office/drawing/2014/main" id="{4545927E-ACCE-4019-935F-0C91171A73FC}"/>
                  </a:ext>
                </a:extLst>
              </p:cNvPr>
              <p:cNvCxnSpPr/>
              <p:nvPr/>
            </p:nvCxnSpPr>
            <p:spPr>
              <a:xfrm>
                <a:off x="6858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uora yhdysviiva 260">
                <a:extLst>
                  <a:ext uri="{FF2B5EF4-FFF2-40B4-BE49-F238E27FC236}">
                    <a16:creationId xmlns:a16="http://schemas.microsoft.com/office/drawing/2014/main" id="{CC3DF8FF-D100-44DF-8CB3-176EBA8B659C}"/>
                  </a:ext>
                </a:extLst>
              </p:cNvPr>
              <p:cNvCxnSpPr/>
              <p:nvPr/>
            </p:nvCxnSpPr>
            <p:spPr>
              <a:xfrm>
                <a:off x="8001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uora yhdysviiva 261">
                <a:extLst>
                  <a:ext uri="{FF2B5EF4-FFF2-40B4-BE49-F238E27FC236}">
                    <a16:creationId xmlns:a16="http://schemas.microsoft.com/office/drawing/2014/main" id="{A66BA0A4-8FC8-4C2C-A4CF-A53A83F4F3CA}"/>
                  </a:ext>
                </a:extLst>
              </p:cNvPr>
              <p:cNvCxnSpPr/>
              <p:nvPr/>
            </p:nvCxnSpPr>
            <p:spPr>
              <a:xfrm>
                <a:off x="9144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uora yhdysviiva 262">
                <a:extLst>
                  <a:ext uri="{FF2B5EF4-FFF2-40B4-BE49-F238E27FC236}">
                    <a16:creationId xmlns:a16="http://schemas.microsoft.com/office/drawing/2014/main" id="{58F7C23A-7205-45A3-ADB0-9DB9CB00CF7B}"/>
                  </a:ext>
                </a:extLst>
              </p:cNvPr>
              <p:cNvCxnSpPr/>
              <p:nvPr/>
            </p:nvCxnSpPr>
            <p:spPr>
              <a:xfrm>
                <a:off x="10287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uora yhdysviiva 263">
                <a:extLst>
                  <a:ext uri="{FF2B5EF4-FFF2-40B4-BE49-F238E27FC236}">
                    <a16:creationId xmlns:a16="http://schemas.microsoft.com/office/drawing/2014/main" id="{91144815-4A8F-4784-9587-A8DFA31A81A1}"/>
                  </a:ext>
                </a:extLst>
              </p:cNvPr>
              <p:cNvCxnSpPr/>
              <p:nvPr/>
            </p:nvCxnSpPr>
            <p:spPr>
              <a:xfrm>
                <a:off x="11430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Ryhmä 129">
              <a:extLst>
                <a:ext uri="{FF2B5EF4-FFF2-40B4-BE49-F238E27FC236}">
                  <a16:creationId xmlns:a16="http://schemas.microsoft.com/office/drawing/2014/main" id="{0C51F185-8D08-44D9-B795-ECD8CA48F4B4}"/>
                </a:ext>
              </a:extLst>
            </p:cNvPr>
            <p:cNvGrpSpPr/>
            <p:nvPr/>
          </p:nvGrpSpPr>
          <p:grpSpPr>
            <a:xfrm>
              <a:off x="1257300" y="345572"/>
              <a:ext cx="1035050" cy="151506"/>
              <a:chOff x="107950" y="279400"/>
              <a:chExt cx="1035050" cy="360000"/>
            </a:xfrm>
          </p:grpSpPr>
          <p:cxnSp>
            <p:nvCxnSpPr>
              <p:cNvPr id="203" name="Suora yhdysviiva 202">
                <a:extLst>
                  <a:ext uri="{FF2B5EF4-FFF2-40B4-BE49-F238E27FC236}">
                    <a16:creationId xmlns:a16="http://schemas.microsoft.com/office/drawing/2014/main" id="{29D7923D-819A-4E4D-AC8E-591C01FE653D}"/>
                  </a:ext>
                </a:extLst>
              </p:cNvPr>
              <p:cNvCxnSpPr/>
              <p:nvPr/>
            </p:nvCxnSpPr>
            <p:spPr>
              <a:xfrm>
                <a:off x="107950" y="279400"/>
                <a:ext cx="0" cy="3600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uora yhdysviiva 203">
                <a:extLst>
                  <a:ext uri="{FF2B5EF4-FFF2-40B4-BE49-F238E27FC236}">
                    <a16:creationId xmlns:a16="http://schemas.microsoft.com/office/drawing/2014/main" id="{735C3E90-A16D-4020-A28A-55CBF312AFF7}"/>
                  </a:ext>
                </a:extLst>
              </p:cNvPr>
              <p:cNvCxnSpPr/>
              <p:nvPr/>
            </p:nvCxnSpPr>
            <p:spPr>
              <a:xfrm>
                <a:off x="2286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uora yhdysviiva 246">
                <a:extLst>
                  <a:ext uri="{FF2B5EF4-FFF2-40B4-BE49-F238E27FC236}">
                    <a16:creationId xmlns:a16="http://schemas.microsoft.com/office/drawing/2014/main" id="{10706603-97E9-4388-AC74-B1E4034A769B}"/>
                  </a:ext>
                </a:extLst>
              </p:cNvPr>
              <p:cNvCxnSpPr/>
              <p:nvPr/>
            </p:nvCxnSpPr>
            <p:spPr>
              <a:xfrm>
                <a:off x="3429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uora yhdysviiva 247">
                <a:extLst>
                  <a:ext uri="{FF2B5EF4-FFF2-40B4-BE49-F238E27FC236}">
                    <a16:creationId xmlns:a16="http://schemas.microsoft.com/office/drawing/2014/main" id="{7A7166C0-2D8E-4CCD-8524-3FEB4E12ADDF}"/>
                  </a:ext>
                </a:extLst>
              </p:cNvPr>
              <p:cNvCxnSpPr/>
              <p:nvPr/>
            </p:nvCxnSpPr>
            <p:spPr>
              <a:xfrm>
                <a:off x="4572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uora yhdysviiva 248">
                <a:extLst>
                  <a:ext uri="{FF2B5EF4-FFF2-40B4-BE49-F238E27FC236}">
                    <a16:creationId xmlns:a16="http://schemas.microsoft.com/office/drawing/2014/main" id="{AEECDF91-E9D2-4436-B01C-60C39837D7EC}"/>
                  </a:ext>
                </a:extLst>
              </p:cNvPr>
              <p:cNvCxnSpPr/>
              <p:nvPr/>
            </p:nvCxnSpPr>
            <p:spPr>
              <a:xfrm>
                <a:off x="5715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uora yhdysviiva 249">
                <a:extLst>
                  <a:ext uri="{FF2B5EF4-FFF2-40B4-BE49-F238E27FC236}">
                    <a16:creationId xmlns:a16="http://schemas.microsoft.com/office/drawing/2014/main" id="{89EF5316-0A40-4B99-87B9-761F4E68017C}"/>
                  </a:ext>
                </a:extLst>
              </p:cNvPr>
              <p:cNvCxnSpPr/>
              <p:nvPr/>
            </p:nvCxnSpPr>
            <p:spPr>
              <a:xfrm>
                <a:off x="6858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uora yhdysviiva 250">
                <a:extLst>
                  <a:ext uri="{FF2B5EF4-FFF2-40B4-BE49-F238E27FC236}">
                    <a16:creationId xmlns:a16="http://schemas.microsoft.com/office/drawing/2014/main" id="{60D78D36-5D6F-4F06-B609-1CA7509457D0}"/>
                  </a:ext>
                </a:extLst>
              </p:cNvPr>
              <p:cNvCxnSpPr/>
              <p:nvPr/>
            </p:nvCxnSpPr>
            <p:spPr>
              <a:xfrm>
                <a:off x="8001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uora yhdysviiva 251">
                <a:extLst>
                  <a:ext uri="{FF2B5EF4-FFF2-40B4-BE49-F238E27FC236}">
                    <a16:creationId xmlns:a16="http://schemas.microsoft.com/office/drawing/2014/main" id="{7AB7DDEA-23DA-4292-AC3C-6A4D2420575A}"/>
                  </a:ext>
                </a:extLst>
              </p:cNvPr>
              <p:cNvCxnSpPr/>
              <p:nvPr/>
            </p:nvCxnSpPr>
            <p:spPr>
              <a:xfrm>
                <a:off x="9144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uora yhdysviiva 252">
                <a:extLst>
                  <a:ext uri="{FF2B5EF4-FFF2-40B4-BE49-F238E27FC236}">
                    <a16:creationId xmlns:a16="http://schemas.microsoft.com/office/drawing/2014/main" id="{3D43D98A-9A7F-4055-9FCC-7138CC872F37}"/>
                  </a:ext>
                </a:extLst>
              </p:cNvPr>
              <p:cNvCxnSpPr/>
              <p:nvPr/>
            </p:nvCxnSpPr>
            <p:spPr>
              <a:xfrm>
                <a:off x="10287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uora yhdysviiva 253">
                <a:extLst>
                  <a:ext uri="{FF2B5EF4-FFF2-40B4-BE49-F238E27FC236}">
                    <a16:creationId xmlns:a16="http://schemas.microsoft.com/office/drawing/2014/main" id="{86C6F63A-63EE-4AB9-B4AD-E2EF9E79C929}"/>
                  </a:ext>
                </a:extLst>
              </p:cNvPr>
              <p:cNvCxnSpPr/>
              <p:nvPr/>
            </p:nvCxnSpPr>
            <p:spPr>
              <a:xfrm>
                <a:off x="11430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Ryhmä 130">
              <a:extLst>
                <a:ext uri="{FF2B5EF4-FFF2-40B4-BE49-F238E27FC236}">
                  <a16:creationId xmlns:a16="http://schemas.microsoft.com/office/drawing/2014/main" id="{26418BBD-A395-4EE8-9854-5109E415FDDB}"/>
                </a:ext>
              </a:extLst>
            </p:cNvPr>
            <p:cNvGrpSpPr/>
            <p:nvPr/>
          </p:nvGrpSpPr>
          <p:grpSpPr>
            <a:xfrm>
              <a:off x="2400300" y="345572"/>
              <a:ext cx="114674" cy="151506"/>
              <a:chOff x="107950" y="279400"/>
              <a:chExt cx="114674" cy="360000"/>
            </a:xfrm>
          </p:grpSpPr>
          <p:cxnSp>
            <p:nvCxnSpPr>
              <p:cNvPr id="193" name="Suora yhdysviiva 192">
                <a:extLst>
                  <a:ext uri="{FF2B5EF4-FFF2-40B4-BE49-F238E27FC236}">
                    <a16:creationId xmlns:a16="http://schemas.microsoft.com/office/drawing/2014/main" id="{7A4F2227-6231-41DB-B06F-B77A9BA4BE86}"/>
                  </a:ext>
                </a:extLst>
              </p:cNvPr>
              <p:cNvCxnSpPr/>
              <p:nvPr/>
            </p:nvCxnSpPr>
            <p:spPr>
              <a:xfrm>
                <a:off x="107950" y="279400"/>
                <a:ext cx="0" cy="3600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uora yhdysviiva 193">
                <a:extLst>
                  <a:ext uri="{FF2B5EF4-FFF2-40B4-BE49-F238E27FC236}">
                    <a16:creationId xmlns:a16="http://schemas.microsoft.com/office/drawing/2014/main" id="{5E16A099-7C62-415F-A288-A22F681C1412}"/>
                  </a:ext>
                </a:extLst>
              </p:cNvPr>
              <p:cNvCxnSpPr/>
              <p:nvPr/>
            </p:nvCxnSpPr>
            <p:spPr>
              <a:xfrm>
                <a:off x="222624" y="342900"/>
                <a:ext cx="0" cy="22859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Tekstiruutu 42">
            <a:extLst>
              <a:ext uri="{FF2B5EF4-FFF2-40B4-BE49-F238E27FC236}">
                <a16:creationId xmlns:a16="http://schemas.microsoft.com/office/drawing/2014/main" id="{9110A1EB-0EE5-43A4-85F7-72097D81426F}"/>
              </a:ext>
            </a:extLst>
          </p:cNvPr>
          <p:cNvSpPr txBox="1"/>
          <p:nvPr/>
        </p:nvSpPr>
        <p:spPr>
          <a:xfrm>
            <a:off x="1054273" y="2533300"/>
            <a:ext cx="23108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2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65" name="Tekstiruutu 42">
            <a:extLst>
              <a:ext uri="{FF2B5EF4-FFF2-40B4-BE49-F238E27FC236}">
                <a16:creationId xmlns:a16="http://schemas.microsoft.com/office/drawing/2014/main" id="{58EBF5CF-8D92-4C0D-9DC7-EC9858F3C8CE}"/>
              </a:ext>
            </a:extLst>
          </p:cNvPr>
          <p:cNvSpPr txBox="1"/>
          <p:nvPr/>
        </p:nvSpPr>
        <p:spPr>
          <a:xfrm>
            <a:off x="7520243" y="2503298"/>
            <a:ext cx="407507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2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6" name="Tekstiruutu 42">
            <a:extLst>
              <a:ext uri="{FF2B5EF4-FFF2-40B4-BE49-F238E27FC236}">
                <a16:creationId xmlns:a16="http://schemas.microsoft.com/office/drawing/2014/main" id="{5B23C053-52CB-4371-A9BC-B8179AA27E35}"/>
              </a:ext>
            </a:extLst>
          </p:cNvPr>
          <p:cNvSpPr txBox="1"/>
          <p:nvPr/>
        </p:nvSpPr>
        <p:spPr>
          <a:xfrm>
            <a:off x="4306732" y="2512181"/>
            <a:ext cx="218617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2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9" name="Tekstiruutu 42">
            <a:extLst>
              <a:ext uri="{FF2B5EF4-FFF2-40B4-BE49-F238E27FC236}">
                <a16:creationId xmlns:a16="http://schemas.microsoft.com/office/drawing/2014/main" id="{E60A5942-B3A4-438B-A6EA-3C8168C8305E}"/>
              </a:ext>
            </a:extLst>
          </p:cNvPr>
          <p:cNvSpPr txBox="1"/>
          <p:nvPr/>
        </p:nvSpPr>
        <p:spPr>
          <a:xfrm>
            <a:off x="1404719" y="260750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0,1</a:t>
            </a:r>
          </a:p>
        </p:txBody>
      </p:sp>
      <p:sp>
        <p:nvSpPr>
          <p:cNvPr id="271" name="Tekstiruutu 42">
            <a:extLst>
              <a:ext uri="{FF2B5EF4-FFF2-40B4-BE49-F238E27FC236}">
                <a16:creationId xmlns:a16="http://schemas.microsoft.com/office/drawing/2014/main" id="{ED72ED18-B105-4E2E-9EFD-F7942996715C}"/>
              </a:ext>
            </a:extLst>
          </p:cNvPr>
          <p:cNvSpPr txBox="1"/>
          <p:nvPr/>
        </p:nvSpPr>
        <p:spPr>
          <a:xfrm>
            <a:off x="1701406" y="260750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0,2</a:t>
            </a:r>
          </a:p>
        </p:txBody>
      </p:sp>
      <p:sp>
        <p:nvSpPr>
          <p:cNvPr id="272" name="Tekstiruutu 42">
            <a:extLst>
              <a:ext uri="{FF2B5EF4-FFF2-40B4-BE49-F238E27FC236}">
                <a16:creationId xmlns:a16="http://schemas.microsoft.com/office/drawing/2014/main" id="{3FF51587-DE91-4ED7-85CB-47B18993EF63}"/>
              </a:ext>
            </a:extLst>
          </p:cNvPr>
          <p:cNvSpPr txBox="1"/>
          <p:nvPr/>
        </p:nvSpPr>
        <p:spPr>
          <a:xfrm>
            <a:off x="2038862" y="260750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0,3</a:t>
            </a:r>
          </a:p>
        </p:txBody>
      </p:sp>
      <p:sp>
        <p:nvSpPr>
          <p:cNvPr id="273" name="Tekstiruutu 42">
            <a:extLst>
              <a:ext uri="{FF2B5EF4-FFF2-40B4-BE49-F238E27FC236}">
                <a16:creationId xmlns:a16="http://schemas.microsoft.com/office/drawing/2014/main" id="{A4EF61E0-96C0-4D46-94B1-11C948C22B95}"/>
              </a:ext>
            </a:extLst>
          </p:cNvPr>
          <p:cNvSpPr txBox="1"/>
          <p:nvPr/>
        </p:nvSpPr>
        <p:spPr>
          <a:xfrm>
            <a:off x="2359394" y="261063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0,4</a:t>
            </a:r>
          </a:p>
        </p:txBody>
      </p:sp>
      <p:sp>
        <p:nvSpPr>
          <p:cNvPr id="274" name="Tekstiruutu 42">
            <a:extLst>
              <a:ext uri="{FF2B5EF4-FFF2-40B4-BE49-F238E27FC236}">
                <a16:creationId xmlns:a16="http://schemas.microsoft.com/office/drawing/2014/main" id="{101883BB-74EE-4556-B95A-3D4EDC70DF90}"/>
              </a:ext>
            </a:extLst>
          </p:cNvPr>
          <p:cNvSpPr txBox="1"/>
          <p:nvPr/>
        </p:nvSpPr>
        <p:spPr>
          <a:xfrm>
            <a:off x="2689900" y="260051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0,5</a:t>
            </a:r>
          </a:p>
        </p:txBody>
      </p:sp>
      <p:sp>
        <p:nvSpPr>
          <p:cNvPr id="275" name="Tekstiruutu 42">
            <a:extLst>
              <a:ext uri="{FF2B5EF4-FFF2-40B4-BE49-F238E27FC236}">
                <a16:creationId xmlns:a16="http://schemas.microsoft.com/office/drawing/2014/main" id="{FCA8B75D-287A-4024-9548-F69A42B928BB}"/>
              </a:ext>
            </a:extLst>
          </p:cNvPr>
          <p:cNvSpPr txBox="1"/>
          <p:nvPr/>
        </p:nvSpPr>
        <p:spPr>
          <a:xfrm>
            <a:off x="3009459" y="260051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0,6</a:t>
            </a:r>
          </a:p>
        </p:txBody>
      </p:sp>
      <p:sp>
        <p:nvSpPr>
          <p:cNvPr id="276" name="Tekstiruutu 42">
            <a:extLst>
              <a:ext uri="{FF2B5EF4-FFF2-40B4-BE49-F238E27FC236}">
                <a16:creationId xmlns:a16="http://schemas.microsoft.com/office/drawing/2014/main" id="{5A852D01-565C-4294-AF80-A5FBFA0825B5}"/>
              </a:ext>
            </a:extLst>
          </p:cNvPr>
          <p:cNvSpPr txBox="1"/>
          <p:nvPr/>
        </p:nvSpPr>
        <p:spPr>
          <a:xfrm>
            <a:off x="3350419" y="2604190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0,7</a:t>
            </a:r>
          </a:p>
        </p:txBody>
      </p:sp>
      <p:sp>
        <p:nvSpPr>
          <p:cNvPr id="277" name="Tekstiruutu 42">
            <a:extLst>
              <a:ext uri="{FF2B5EF4-FFF2-40B4-BE49-F238E27FC236}">
                <a16:creationId xmlns:a16="http://schemas.microsoft.com/office/drawing/2014/main" id="{D8A9A142-BC5A-497D-8EFD-A6E4C56600AA}"/>
              </a:ext>
            </a:extLst>
          </p:cNvPr>
          <p:cNvSpPr txBox="1"/>
          <p:nvPr/>
        </p:nvSpPr>
        <p:spPr>
          <a:xfrm>
            <a:off x="3649031" y="260750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0,8</a:t>
            </a:r>
          </a:p>
        </p:txBody>
      </p:sp>
      <p:sp>
        <p:nvSpPr>
          <p:cNvPr id="278" name="Tekstiruutu 42">
            <a:extLst>
              <a:ext uri="{FF2B5EF4-FFF2-40B4-BE49-F238E27FC236}">
                <a16:creationId xmlns:a16="http://schemas.microsoft.com/office/drawing/2014/main" id="{527E85E8-9C20-4908-AA29-CA7D85926CB4}"/>
              </a:ext>
            </a:extLst>
          </p:cNvPr>
          <p:cNvSpPr txBox="1"/>
          <p:nvPr/>
        </p:nvSpPr>
        <p:spPr>
          <a:xfrm>
            <a:off x="3967184" y="2608034"/>
            <a:ext cx="359366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0,9</a:t>
            </a:r>
          </a:p>
        </p:txBody>
      </p:sp>
      <p:sp>
        <p:nvSpPr>
          <p:cNvPr id="279" name="Tekstiruutu 42">
            <a:extLst>
              <a:ext uri="{FF2B5EF4-FFF2-40B4-BE49-F238E27FC236}">
                <a16:creationId xmlns:a16="http://schemas.microsoft.com/office/drawing/2014/main" id="{48FBA419-759D-46C6-8F81-C550108E8725}"/>
              </a:ext>
            </a:extLst>
          </p:cNvPr>
          <p:cNvSpPr txBox="1"/>
          <p:nvPr/>
        </p:nvSpPr>
        <p:spPr>
          <a:xfrm>
            <a:off x="4664442" y="2595629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280" name="Tekstiruutu 42">
            <a:extLst>
              <a:ext uri="{FF2B5EF4-FFF2-40B4-BE49-F238E27FC236}">
                <a16:creationId xmlns:a16="http://schemas.microsoft.com/office/drawing/2014/main" id="{37ED5B75-07B9-4E9E-A8EC-25AB555D30D5}"/>
              </a:ext>
            </a:extLst>
          </p:cNvPr>
          <p:cNvSpPr txBox="1"/>
          <p:nvPr/>
        </p:nvSpPr>
        <p:spPr>
          <a:xfrm>
            <a:off x="4944280" y="2595629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1,2</a:t>
            </a:r>
          </a:p>
        </p:txBody>
      </p:sp>
      <p:sp>
        <p:nvSpPr>
          <p:cNvPr id="281" name="Tekstiruutu 42">
            <a:extLst>
              <a:ext uri="{FF2B5EF4-FFF2-40B4-BE49-F238E27FC236}">
                <a16:creationId xmlns:a16="http://schemas.microsoft.com/office/drawing/2014/main" id="{34D84DBD-EDC6-4F74-99AA-1E713AA44D12}"/>
              </a:ext>
            </a:extLst>
          </p:cNvPr>
          <p:cNvSpPr txBox="1"/>
          <p:nvPr/>
        </p:nvSpPr>
        <p:spPr>
          <a:xfrm>
            <a:off x="5268399" y="260051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1,3</a:t>
            </a:r>
          </a:p>
        </p:txBody>
      </p:sp>
      <p:sp>
        <p:nvSpPr>
          <p:cNvPr id="282" name="Tekstiruutu 42">
            <a:extLst>
              <a:ext uri="{FF2B5EF4-FFF2-40B4-BE49-F238E27FC236}">
                <a16:creationId xmlns:a16="http://schemas.microsoft.com/office/drawing/2014/main" id="{78A6F246-37B8-433F-9B11-37FD7B65ABF4}"/>
              </a:ext>
            </a:extLst>
          </p:cNvPr>
          <p:cNvSpPr txBox="1"/>
          <p:nvPr/>
        </p:nvSpPr>
        <p:spPr>
          <a:xfrm>
            <a:off x="5599934" y="2606741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1,4</a:t>
            </a:r>
          </a:p>
        </p:txBody>
      </p:sp>
      <p:sp>
        <p:nvSpPr>
          <p:cNvPr id="283" name="Tekstiruutu 42">
            <a:extLst>
              <a:ext uri="{FF2B5EF4-FFF2-40B4-BE49-F238E27FC236}">
                <a16:creationId xmlns:a16="http://schemas.microsoft.com/office/drawing/2014/main" id="{BF62922E-EC80-45F1-8FB3-67F21E3A3564}"/>
              </a:ext>
            </a:extLst>
          </p:cNvPr>
          <p:cNvSpPr txBox="1"/>
          <p:nvPr/>
        </p:nvSpPr>
        <p:spPr>
          <a:xfrm>
            <a:off x="5942949" y="2610418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1,5</a:t>
            </a:r>
          </a:p>
        </p:txBody>
      </p:sp>
      <p:sp>
        <p:nvSpPr>
          <p:cNvPr id="284" name="Tekstiruutu 42">
            <a:extLst>
              <a:ext uri="{FF2B5EF4-FFF2-40B4-BE49-F238E27FC236}">
                <a16:creationId xmlns:a16="http://schemas.microsoft.com/office/drawing/2014/main" id="{9AB14A15-FFB3-4123-B8C8-2EDD18C0A0C7}"/>
              </a:ext>
            </a:extLst>
          </p:cNvPr>
          <p:cNvSpPr txBox="1"/>
          <p:nvPr/>
        </p:nvSpPr>
        <p:spPr>
          <a:xfrm>
            <a:off x="6250219" y="2607465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1,6</a:t>
            </a:r>
          </a:p>
        </p:txBody>
      </p:sp>
      <p:sp>
        <p:nvSpPr>
          <p:cNvPr id="285" name="Tekstiruutu 42">
            <a:extLst>
              <a:ext uri="{FF2B5EF4-FFF2-40B4-BE49-F238E27FC236}">
                <a16:creationId xmlns:a16="http://schemas.microsoft.com/office/drawing/2014/main" id="{425056EA-D293-498E-9FCB-1E97D1CB090A}"/>
              </a:ext>
            </a:extLst>
          </p:cNvPr>
          <p:cNvSpPr txBox="1"/>
          <p:nvPr/>
        </p:nvSpPr>
        <p:spPr>
          <a:xfrm>
            <a:off x="6558378" y="2605130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1,7</a:t>
            </a:r>
          </a:p>
        </p:txBody>
      </p:sp>
      <p:sp>
        <p:nvSpPr>
          <p:cNvPr id="286" name="Tekstiruutu 42">
            <a:extLst>
              <a:ext uri="{FF2B5EF4-FFF2-40B4-BE49-F238E27FC236}">
                <a16:creationId xmlns:a16="http://schemas.microsoft.com/office/drawing/2014/main" id="{4E41259A-08D4-4279-81B4-F597B3C20B1B}"/>
              </a:ext>
            </a:extLst>
          </p:cNvPr>
          <p:cNvSpPr txBox="1"/>
          <p:nvPr/>
        </p:nvSpPr>
        <p:spPr>
          <a:xfrm>
            <a:off x="6879552" y="2603572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1,8</a:t>
            </a:r>
          </a:p>
        </p:txBody>
      </p:sp>
      <p:sp>
        <p:nvSpPr>
          <p:cNvPr id="287" name="Tekstiruutu 42">
            <a:extLst>
              <a:ext uri="{FF2B5EF4-FFF2-40B4-BE49-F238E27FC236}">
                <a16:creationId xmlns:a16="http://schemas.microsoft.com/office/drawing/2014/main" id="{88165B6F-9F87-47FB-A964-D60859B1CFD1}"/>
              </a:ext>
            </a:extLst>
          </p:cNvPr>
          <p:cNvSpPr txBox="1"/>
          <p:nvPr/>
        </p:nvSpPr>
        <p:spPr>
          <a:xfrm>
            <a:off x="7210058" y="2600514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1,9</a:t>
            </a:r>
          </a:p>
        </p:txBody>
      </p:sp>
      <p:sp>
        <p:nvSpPr>
          <p:cNvPr id="297" name="Tekstiruutu 42">
            <a:extLst>
              <a:ext uri="{FF2B5EF4-FFF2-40B4-BE49-F238E27FC236}">
                <a16:creationId xmlns:a16="http://schemas.microsoft.com/office/drawing/2014/main" id="{6F9939B7-6F1C-4D84-BBD6-2382D0EAA99F}"/>
              </a:ext>
            </a:extLst>
          </p:cNvPr>
          <p:cNvSpPr txBox="1"/>
          <p:nvPr/>
        </p:nvSpPr>
        <p:spPr>
          <a:xfrm>
            <a:off x="7816035" y="2595112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2,1</a:t>
            </a:r>
          </a:p>
        </p:txBody>
      </p:sp>
      <p:sp>
        <p:nvSpPr>
          <p:cNvPr id="325" name="Tekstiruutu 42">
            <a:extLst>
              <a:ext uri="{FF2B5EF4-FFF2-40B4-BE49-F238E27FC236}">
                <a16:creationId xmlns:a16="http://schemas.microsoft.com/office/drawing/2014/main" id="{813D56AB-3BAF-4223-92EC-E65F54F0623B}"/>
              </a:ext>
            </a:extLst>
          </p:cNvPr>
          <p:cNvSpPr txBox="1"/>
          <p:nvPr/>
        </p:nvSpPr>
        <p:spPr>
          <a:xfrm>
            <a:off x="1053368" y="4018674"/>
            <a:ext cx="218617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2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6" name="Tekstiruutu 42">
            <a:extLst>
              <a:ext uri="{FF2B5EF4-FFF2-40B4-BE49-F238E27FC236}">
                <a16:creationId xmlns:a16="http://schemas.microsoft.com/office/drawing/2014/main" id="{29D9BCED-A6F6-48F3-BEC2-2B3B571BBD21}"/>
              </a:ext>
            </a:extLst>
          </p:cNvPr>
          <p:cNvSpPr txBox="1"/>
          <p:nvPr/>
        </p:nvSpPr>
        <p:spPr>
          <a:xfrm>
            <a:off x="4304345" y="4010774"/>
            <a:ext cx="407507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2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7" name="Tekstiruutu 42">
            <a:extLst>
              <a:ext uri="{FF2B5EF4-FFF2-40B4-BE49-F238E27FC236}">
                <a16:creationId xmlns:a16="http://schemas.microsoft.com/office/drawing/2014/main" id="{60804C5C-88B8-4BC8-AADF-81F9BC795D6C}"/>
              </a:ext>
            </a:extLst>
          </p:cNvPr>
          <p:cNvSpPr txBox="1"/>
          <p:nvPr/>
        </p:nvSpPr>
        <p:spPr>
          <a:xfrm>
            <a:off x="7525852" y="3982724"/>
            <a:ext cx="407507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2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8" name="Tekstiruutu 42">
            <a:extLst>
              <a:ext uri="{FF2B5EF4-FFF2-40B4-BE49-F238E27FC236}">
                <a16:creationId xmlns:a16="http://schemas.microsoft.com/office/drawing/2014/main" id="{6A508759-0588-4174-A76C-8C4D41C01407}"/>
              </a:ext>
            </a:extLst>
          </p:cNvPr>
          <p:cNvSpPr txBox="1"/>
          <p:nvPr/>
        </p:nvSpPr>
        <p:spPr>
          <a:xfrm>
            <a:off x="1388171" y="4107580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329" name="Tekstiruutu 42">
            <a:extLst>
              <a:ext uri="{FF2B5EF4-FFF2-40B4-BE49-F238E27FC236}">
                <a16:creationId xmlns:a16="http://schemas.microsoft.com/office/drawing/2014/main" id="{B2D471FF-CDDB-441F-9A4B-9FA0A2E97627}"/>
              </a:ext>
            </a:extLst>
          </p:cNvPr>
          <p:cNvSpPr txBox="1"/>
          <p:nvPr/>
        </p:nvSpPr>
        <p:spPr>
          <a:xfrm>
            <a:off x="2032764" y="4107580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1,3</a:t>
            </a:r>
          </a:p>
        </p:txBody>
      </p:sp>
      <p:sp>
        <p:nvSpPr>
          <p:cNvPr id="330" name="Tekstiruutu 42">
            <a:extLst>
              <a:ext uri="{FF2B5EF4-FFF2-40B4-BE49-F238E27FC236}">
                <a16:creationId xmlns:a16="http://schemas.microsoft.com/office/drawing/2014/main" id="{46381D9B-E745-4E3B-AF6D-842C157F7540}"/>
              </a:ext>
            </a:extLst>
          </p:cNvPr>
          <p:cNvSpPr txBox="1"/>
          <p:nvPr/>
        </p:nvSpPr>
        <p:spPr>
          <a:xfrm>
            <a:off x="2673734" y="4107580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1,5</a:t>
            </a:r>
          </a:p>
        </p:txBody>
      </p:sp>
      <p:sp>
        <p:nvSpPr>
          <p:cNvPr id="331" name="Tekstiruutu 42">
            <a:extLst>
              <a:ext uri="{FF2B5EF4-FFF2-40B4-BE49-F238E27FC236}">
                <a16:creationId xmlns:a16="http://schemas.microsoft.com/office/drawing/2014/main" id="{F5FB6936-5ABD-4E0D-9248-5BB9BA54B78B}"/>
              </a:ext>
            </a:extLst>
          </p:cNvPr>
          <p:cNvSpPr txBox="1"/>
          <p:nvPr/>
        </p:nvSpPr>
        <p:spPr>
          <a:xfrm>
            <a:off x="3314132" y="4115945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1,7</a:t>
            </a:r>
          </a:p>
        </p:txBody>
      </p:sp>
      <p:sp>
        <p:nvSpPr>
          <p:cNvPr id="332" name="Tekstiruutu 42">
            <a:extLst>
              <a:ext uri="{FF2B5EF4-FFF2-40B4-BE49-F238E27FC236}">
                <a16:creationId xmlns:a16="http://schemas.microsoft.com/office/drawing/2014/main" id="{C44BAF61-794D-44FE-B0B2-B92436EA2580}"/>
              </a:ext>
            </a:extLst>
          </p:cNvPr>
          <p:cNvSpPr txBox="1"/>
          <p:nvPr/>
        </p:nvSpPr>
        <p:spPr>
          <a:xfrm>
            <a:off x="3969859" y="4115945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1,9</a:t>
            </a:r>
          </a:p>
        </p:txBody>
      </p:sp>
      <p:sp>
        <p:nvSpPr>
          <p:cNvPr id="333" name="Tekstiruutu 42">
            <a:extLst>
              <a:ext uri="{FF2B5EF4-FFF2-40B4-BE49-F238E27FC236}">
                <a16:creationId xmlns:a16="http://schemas.microsoft.com/office/drawing/2014/main" id="{E25A42CF-6D1B-4582-BF18-BBD88166A9FA}"/>
              </a:ext>
            </a:extLst>
          </p:cNvPr>
          <p:cNvSpPr txBox="1"/>
          <p:nvPr/>
        </p:nvSpPr>
        <p:spPr>
          <a:xfrm>
            <a:off x="4641705" y="4097343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,1</a:t>
            </a:r>
          </a:p>
        </p:txBody>
      </p:sp>
      <p:sp>
        <p:nvSpPr>
          <p:cNvPr id="334" name="Tekstiruutu 42">
            <a:extLst>
              <a:ext uri="{FF2B5EF4-FFF2-40B4-BE49-F238E27FC236}">
                <a16:creationId xmlns:a16="http://schemas.microsoft.com/office/drawing/2014/main" id="{DA23563A-B2E0-4683-B697-30093B743ABE}"/>
              </a:ext>
            </a:extLst>
          </p:cNvPr>
          <p:cNvSpPr txBox="1"/>
          <p:nvPr/>
        </p:nvSpPr>
        <p:spPr>
          <a:xfrm>
            <a:off x="5283472" y="4091709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2,3</a:t>
            </a:r>
          </a:p>
        </p:txBody>
      </p:sp>
      <p:sp>
        <p:nvSpPr>
          <p:cNvPr id="335" name="Tekstiruutu 42">
            <a:extLst>
              <a:ext uri="{FF2B5EF4-FFF2-40B4-BE49-F238E27FC236}">
                <a16:creationId xmlns:a16="http://schemas.microsoft.com/office/drawing/2014/main" id="{3683AF1F-A108-49C3-BE50-1B890E5A0A6F}"/>
              </a:ext>
            </a:extLst>
          </p:cNvPr>
          <p:cNvSpPr txBox="1"/>
          <p:nvPr/>
        </p:nvSpPr>
        <p:spPr>
          <a:xfrm>
            <a:off x="5931334" y="4084885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2,5</a:t>
            </a:r>
          </a:p>
        </p:txBody>
      </p:sp>
      <p:sp>
        <p:nvSpPr>
          <p:cNvPr id="336" name="Tekstiruutu 42">
            <a:extLst>
              <a:ext uri="{FF2B5EF4-FFF2-40B4-BE49-F238E27FC236}">
                <a16:creationId xmlns:a16="http://schemas.microsoft.com/office/drawing/2014/main" id="{6FC13CED-CD82-4C87-971B-A0AF71FCB8A0}"/>
              </a:ext>
            </a:extLst>
          </p:cNvPr>
          <p:cNvSpPr txBox="1"/>
          <p:nvPr/>
        </p:nvSpPr>
        <p:spPr>
          <a:xfrm>
            <a:off x="6557689" y="4084885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2,7</a:t>
            </a:r>
          </a:p>
        </p:txBody>
      </p:sp>
      <p:sp>
        <p:nvSpPr>
          <p:cNvPr id="337" name="Tekstiruutu 42">
            <a:extLst>
              <a:ext uri="{FF2B5EF4-FFF2-40B4-BE49-F238E27FC236}">
                <a16:creationId xmlns:a16="http://schemas.microsoft.com/office/drawing/2014/main" id="{38FD005E-9673-4023-83FB-F057A170C201}"/>
              </a:ext>
            </a:extLst>
          </p:cNvPr>
          <p:cNvSpPr txBox="1"/>
          <p:nvPr/>
        </p:nvSpPr>
        <p:spPr>
          <a:xfrm>
            <a:off x="7197248" y="4089927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2,9</a:t>
            </a:r>
          </a:p>
        </p:txBody>
      </p:sp>
      <p:sp>
        <p:nvSpPr>
          <p:cNvPr id="338" name="Tekstiruutu 42">
            <a:extLst>
              <a:ext uri="{FF2B5EF4-FFF2-40B4-BE49-F238E27FC236}">
                <a16:creationId xmlns:a16="http://schemas.microsoft.com/office/drawing/2014/main" id="{AF6FC669-E3CC-482B-8D76-0C4EAD90F0B7}"/>
              </a:ext>
            </a:extLst>
          </p:cNvPr>
          <p:cNvSpPr txBox="1"/>
          <p:nvPr/>
        </p:nvSpPr>
        <p:spPr>
          <a:xfrm>
            <a:off x="7856176" y="4061877"/>
            <a:ext cx="377863" cy="4175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fi-FI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,1</a:t>
            </a:r>
          </a:p>
        </p:txBody>
      </p:sp>
      <p:grpSp>
        <p:nvGrpSpPr>
          <p:cNvPr id="298" name="Ryhmä 297">
            <a:extLst>
              <a:ext uri="{FF2B5EF4-FFF2-40B4-BE49-F238E27FC236}">
                <a16:creationId xmlns:a16="http://schemas.microsoft.com/office/drawing/2014/main" id="{B8CCFF80-D0EE-4F47-B5E2-F5B39BAD09AD}"/>
              </a:ext>
            </a:extLst>
          </p:cNvPr>
          <p:cNvGrpSpPr/>
          <p:nvPr/>
        </p:nvGrpSpPr>
        <p:grpSpPr>
          <a:xfrm>
            <a:off x="981718" y="3865048"/>
            <a:ext cx="7339323" cy="192218"/>
            <a:chOff x="25376" y="345572"/>
            <a:chExt cx="2605688" cy="151506"/>
          </a:xfrm>
        </p:grpSpPr>
        <p:cxnSp>
          <p:nvCxnSpPr>
            <p:cNvPr id="299" name="Suora nuoliyhdysviiva 298">
              <a:extLst>
                <a:ext uri="{FF2B5EF4-FFF2-40B4-BE49-F238E27FC236}">
                  <a16:creationId xmlns:a16="http://schemas.microsoft.com/office/drawing/2014/main" id="{942B0896-133D-4B69-9459-52985EF1AF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76" y="420399"/>
              <a:ext cx="2605688" cy="92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Ryhmä 299">
              <a:extLst>
                <a:ext uri="{FF2B5EF4-FFF2-40B4-BE49-F238E27FC236}">
                  <a16:creationId xmlns:a16="http://schemas.microsoft.com/office/drawing/2014/main" id="{D9C13DC5-FCE6-4A6E-BBBD-CC87DC8E8283}"/>
                </a:ext>
              </a:extLst>
            </p:cNvPr>
            <p:cNvGrpSpPr/>
            <p:nvPr/>
          </p:nvGrpSpPr>
          <p:grpSpPr>
            <a:xfrm>
              <a:off x="107950" y="345572"/>
              <a:ext cx="1035050" cy="151506"/>
              <a:chOff x="107950" y="279400"/>
              <a:chExt cx="1035050" cy="360000"/>
            </a:xfrm>
          </p:grpSpPr>
          <p:cxnSp>
            <p:nvCxnSpPr>
              <p:cNvPr id="315" name="Suora yhdysviiva 314">
                <a:extLst>
                  <a:ext uri="{FF2B5EF4-FFF2-40B4-BE49-F238E27FC236}">
                    <a16:creationId xmlns:a16="http://schemas.microsoft.com/office/drawing/2014/main" id="{00DF4BAF-82D8-4583-8C39-769411CDE5DF}"/>
                  </a:ext>
                </a:extLst>
              </p:cNvPr>
              <p:cNvCxnSpPr/>
              <p:nvPr/>
            </p:nvCxnSpPr>
            <p:spPr>
              <a:xfrm>
                <a:off x="107950" y="279400"/>
                <a:ext cx="0" cy="3600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uora yhdysviiva 315">
                <a:extLst>
                  <a:ext uri="{FF2B5EF4-FFF2-40B4-BE49-F238E27FC236}">
                    <a16:creationId xmlns:a16="http://schemas.microsoft.com/office/drawing/2014/main" id="{456856D8-BFF3-4BD3-B614-110BBC1B0FDB}"/>
                  </a:ext>
                </a:extLst>
              </p:cNvPr>
              <p:cNvCxnSpPr/>
              <p:nvPr/>
            </p:nvCxnSpPr>
            <p:spPr>
              <a:xfrm>
                <a:off x="2286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uora yhdysviiva 316">
                <a:extLst>
                  <a:ext uri="{FF2B5EF4-FFF2-40B4-BE49-F238E27FC236}">
                    <a16:creationId xmlns:a16="http://schemas.microsoft.com/office/drawing/2014/main" id="{4EBF6915-6B21-4B62-A342-5BDE8CA483A8}"/>
                  </a:ext>
                </a:extLst>
              </p:cNvPr>
              <p:cNvCxnSpPr/>
              <p:nvPr/>
            </p:nvCxnSpPr>
            <p:spPr>
              <a:xfrm>
                <a:off x="3429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uora yhdysviiva 317">
                <a:extLst>
                  <a:ext uri="{FF2B5EF4-FFF2-40B4-BE49-F238E27FC236}">
                    <a16:creationId xmlns:a16="http://schemas.microsoft.com/office/drawing/2014/main" id="{071B78E3-3568-4B99-B3DF-34A3B3593EA5}"/>
                  </a:ext>
                </a:extLst>
              </p:cNvPr>
              <p:cNvCxnSpPr/>
              <p:nvPr/>
            </p:nvCxnSpPr>
            <p:spPr>
              <a:xfrm>
                <a:off x="4572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uora yhdysviiva 318">
                <a:extLst>
                  <a:ext uri="{FF2B5EF4-FFF2-40B4-BE49-F238E27FC236}">
                    <a16:creationId xmlns:a16="http://schemas.microsoft.com/office/drawing/2014/main" id="{EEACB82A-F276-4394-AA62-47B6EC614117}"/>
                  </a:ext>
                </a:extLst>
              </p:cNvPr>
              <p:cNvCxnSpPr/>
              <p:nvPr/>
            </p:nvCxnSpPr>
            <p:spPr>
              <a:xfrm>
                <a:off x="5715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uora yhdysviiva 319">
                <a:extLst>
                  <a:ext uri="{FF2B5EF4-FFF2-40B4-BE49-F238E27FC236}">
                    <a16:creationId xmlns:a16="http://schemas.microsoft.com/office/drawing/2014/main" id="{C00DD1D0-B407-4ADD-A5AD-843D8B2B02B5}"/>
                  </a:ext>
                </a:extLst>
              </p:cNvPr>
              <p:cNvCxnSpPr/>
              <p:nvPr/>
            </p:nvCxnSpPr>
            <p:spPr>
              <a:xfrm>
                <a:off x="6858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uora yhdysviiva 320">
                <a:extLst>
                  <a:ext uri="{FF2B5EF4-FFF2-40B4-BE49-F238E27FC236}">
                    <a16:creationId xmlns:a16="http://schemas.microsoft.com/office/drawing/2014/main" id="{8BF3BB88-0B7D-4B77-8459-B292030F980B}"/>
                  </a:ext>
                </a:extLst>
              </p:cNvPr>
              <p:cNvCxnSpPr/>
              <p:nvPr/>
            </p:nvCxnSpPr>
            <p:spPr>
              <a:xfrm>
                <a:off x="8001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uora yhdysviiva 321">
                <a:extLst>
                  <a:ext uri="{FF2B5EF4-FFF2-40B4-BE49-F238E27FC236}">
                    <a16:creationId xmlns:a16="http://schemas.microsoft.com/office/drawing/2014/main" id="{41CA5DE8-90BE-454F-84FF-A9263E900AF2}"/>
                  </a:ext>
                </a:extLst>
              </p:cNvPr>
              <p:cNvCxnSpPr/>
              <p:nvPr/>
            </p:nvCxnSpPr>
            <p:spPr>
              <a:xfrm>
                <a:off x="9144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uora yhdysviiva 322">
                <a:extLst>
                  <a:ext uri="{FF2B5EF4-FFF2-40B4-BE49-F238E27FC236}">
                    <a16:creationId xmlns:a16="http://schemas.microsoft.com/office/drawing/2014/main" id="{A9150444-8B1F-46C9-970C-12B222270D3D}"/>
                  </a:ext>
                </a:extLst>
              </p:cNvPr>
              <p:cNvCxnSpPr/>
              <p:nvPr/>
            </p:nvCxnSpPr>
            <p:spPr>
              <a:xfrm>
                <a:off x="10287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uora yhdysviiva 323">
                <a:extLst>
                  <a:ext uri="{FF2B5EF4-FFF2-40B4-BE49-F238E27FC236}">
                    <a16:creationId xmlns:a16="http://schemas.microsoft.com/office/drawing/2014/main" id="{1F8840EB-9E31-45B7-93A3-3FFF6974961B}"/>
                  </a:ext>
                </a:extLst>
              </p:cNvPr>
              <p:cNvCxnSpPr/>
              <p:nvPr/>
            </p:nvCxnSpPr>
            <p:spPr>
              <a:xfrm>
                <a:off x="11430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Ryhmä 300">
              <a:extLst>
                <a:ext uri="{FF2B5EF4-FFF2-40B4-BE49-F238E27FC236}">
                  <a16:creationId xmlns:a16="http://schemas.microsoft.com/office/drawing/2014/main" id="{EC1BE5F3-EEC1-4001-90E3-1BEA08F1FB1D}"/>
                </a:ext>
              </a:extLst>
            </p:cNvPr>
            <p:cNvGrpSpPr/>
            <p:nvPr/>
          </p:nvGrpSpPr>
          <p:grpSpPr>
            <a:xfrm>
              <a:off x="1257300" y="345572"/>
              <a:ext cx="1035050" cy="151506"/>
              <a:chOff x="107950" y="279400"/>
              <a:chExt cx="1035050" cy="360000"/>
            </a:xfrm>
          </p:grpSpPr>
          <p:cxnSp>
            <p:nvCxnSpPr>
              <p:cNvPr id="305" name="Suora yhdysviiva 304">
                <a:extLst>
                  <a:ext uri="{FF2B5EF4-FFF2-40B4-BE49-F238E27FC236}">
                    <a16:creationId xmlns:a16="http://schemas.microsoft.com/office/drawing/2014/main" id="{CEBBE2EB-D65A-438F-B82C-FDA48BC774B7}"/>
                  </a:ext>
                </a:extLst>
              </p:cNvPr>
              <p:cNvCxnSpPr/>
              <p:nvPr/>
            </p:nvCxnSpPr>
            <p:spPr>
              <a:xfrm>
                <a:off x="107950" y="279400"/>
                <a:ext cx="0" cy="3600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uora yhdysviiva 305">
                <a:extLst>
                  <a:ext uri="{FF2B5EF4-FFF2-40B4-BE49-F238E27FC236}">
                    <a16:creationId xmlns:a16="http://schemas.microsoft.com/office/drawing/2014/main" id="{171F0CC9-766F-439F-A03E-C777DF595A1F}"/>
                  </a:ext>
                </a:extLst>
              </p:cNvPr>
              <p:cNvCxnSpPr/>
              <p:nvPr/>
            </p:nvCxnSpPr>
            <p:spPr>
              <a:xfrm>
                <a:off x="2286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uora yhdysviiva 306">
                <a:extLst>
                  <a:ext uri="{FF2B5EF4-FFF2-40B4-BE49-F238E27FC236}">
                    <a16:creationId xmlns:a16="http://schemas.microsoft.com/office/drawing/2014/main" id="{D8378C64-6642-4A55-BF77-2F18540E185E}"/>
                  </a:ext>
                </a:extLst>
              </p:cNvPr>
              <p:cNvCxnSpPr/>
              <p:nvPr/>
            </p:nvCxnSpPr>
            <p:spPr>
              <a:xfrm>
                <a:off x="3429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uora yhdysviiva 307">
                <a:extLst>
                  <a:ext uri="{FF2B5EF4-FFF2-40B4-BE49-F238E27FC236}">
                    <a16:creationId xmlns:a16="http://schemas.microsoft.com/office/drawing/2014/main" id="{6DE2FE9B-7DCC-4B1E-971D-4958BC819D50}"/>
                  </a:ext>
                </a:extLst>
              </p:cNvPr>
              <p:cNvCxnSpPr/>
              <p:nvPr/>
            </p:nvCxnSpPr>
            <p:spPr>
              <a:xfrm>
                <a:off x="4572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uora yhdysviiva 308">
                <a:extLst>
                  <a:ext uri="{FF2B5EF4-FFF2-40B4-BE49-F238E27FC236}">
                    <a16:creationId xmlns:a16="http://schemas.microsoft.com/office/drawing/2014/main" id="{D1A2734D-399F-40AC-9684-C2CB8117AC08}"/>
                  </a:ext>
                </a:extLst>
              </p:cNvPr>
              <p:cNvCxnSpPr/>
              <p:nvPr/>
            </p:nvCxnSpPr>
            <p:spPr>
              <a:xfrm>
                <a:off x="5715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uora yhdysviiva 309">
                <a:extLst>
                  <a:ext uri="{FF2B5EF4-FFF2-40B4-BE49-F238E27FC236}">
                    <a16:creationId xmlns:a16="http://schemas.microsoft.com/office/drawing/2014/main" id="{4A0CD7EF-1C76-4F8C-A6D5-D21AA86530D0}"/>
                  </a:ext>
                </a:extLst>
              </p:cNvPr>
              <p:cNvCxnSpPr/>
              <p:nvPr/>
            </p:nvCxnSpPr>
            <p:spPr>
              <a:xfrm>
                <a:off x="6858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uora yhdysviiva 310">
                <a:extLst>
                  <a:ext uri="{FF2B5EF4-FFF2-40B4-BE49-F238E27FC236}">
                    <a16:creationId xmlns:a16="http://schemas.microsoft.com/office/drawing/2014/main" id="{F594D08D-926F-4E2F-82FB-9AEFF236CB24}"/>
                  </a:ext>
                </a:extLst>
              </p:cNvPr>
              <p:cNvCxnSpPr/>
              <p:nvPr/>
            </p:nvCxnSpPr>
            <p:spPr>
              <a:xfrm>
                <a:off x="8001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uora yhdysviiva 311">
                <a:extLst>
                  <a:ext uri="{FF2B5EF4-FFF2-40B4-BE49-F238E27FC236}">
                    <a16:creationId xmlns:a16="http://schemas.microsoft.com/office/drawing/2014/main" id="{C630A121-476D-4B3F-B69B-2E2FF8296910}"/>
                  </a:ext>
                </a:extLst>
              </p:cNvPr>
              <p:cNvCxnSpPr/>
              <p:nvPr/>
            </p:nvCxnSpPr>
            <p:spPr>
              <a:xfrm>
                <a:off x="9144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uora yhdysviiva 312">
                <a:extLst>
                  <a:ext uri="{FF2B5EF4-FFF2-40B4-BE49-F238E27FC236}">
                    <a16:creationId xmlns:a16="http://schemas.microsoft.com/office/drawing/2014/main" id="{39FB6F9C-92DA-4C1F-B414-61DC2BEE91B8}"/>
                  </a:ext>
                </a:extLst>
              </p:cNvPr>
              <p:cNvCxnSpPr/>
              <p:nvPr/>
            </p:nvCxnSpPr>
            <p:spPr>
              <a:xfrm>
                <a:off x="10287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uora yhdysviiva 313">
                <a:extLst>
                  <a:ext uri="{FF2B5EF4-FFF2-40B4-BE49-F238E27FC236}">
                    <a16:creationId xmlns:a16="http://schemas.microsoft.com/office/drawing/2014/main" id="{31D80A96-9700-47C6-8559-9393A6EB8A2A}"/>
                  </a:ext>
                </a:extLst>
              </p:cNvPr>
              <p:cNvCxnSpPr/>
              <p:nvPr/>
            </p:nvCxnSpPr>
            <p:spPr>
              <a:xfrm>
                <a:off x="1143000" y="3429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Ryhmä 301">
              <a:extLst>
                <a:ext uri="{FF2B5EF4-FFF2-40B4-BE49-F238E27FC236}">
                  <a16:creationId xmlns:a16="http://schemas.microsoft.com/office/drawing/2014/main" id="{9FBD5C00-B57E-472C-A463-BDC2AD07F2B3}"/>
                </a:ext>
              </a:extLst>
            </p:cNvPr>
            <p:cNvGrpSpPr/>
            <p:nvPr/>
          </p:nvGrpSpPr>
          <p:grpSpPr>
            <a:xfrm>
              <a:off x="2400300" y="345572"/>
              <a:ext cx="114674" cy="151506"/>
              <a:chOff x="107950" y="279400"/>
              <a:chExt cx="114674" cy="360000"/>
            </a:xfrm>
          </p:grpSpPr>
          <p:cxnSp>
            <p:nvCxnSpPr>
              <p:cNvPr id="303" name="Suora yhdysviiva 302">
                <a:extLst>
                  <a:ext uri="{FF2B5EF4-FFF2-40B4-BE49-F238E27FC236}">
                    <a16:creationId xmlns:a16="http://schemas.microsoft.com/office/drawing/2014/main" id="{461B6894-5C27-4CA9-9D93-41BDDAE7ACC2}"/>
                  </a:ext>
                </a:extLst>
              </p:cNvPr>
              <p:cNvCxnSpPr/>
              <p:nvPr/>
            </p:nvCxnSpPr>
            <p:spPr>
              <a:xfrm>
                <a:off x="107950" y="279400"/>
                <a:ext cx="0" cy="36000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uora yhdysviiva 303">
                <a:extLst>
                  <a:ext uri="{FF2B5EF4-FFF2-40B4-BE49-F238E27FC236}">
                    <a16:creationId xmlns:a16="http://schemas.microsoft.com/office/drawing/2014/main" id="{B1A53420-CC8F-4452-A7C7-834F74531D26}"/>
                  </a:ext>
                </a:extLst>
              </p:cNvPr>
              <p:cNvCxnSpPr/>
              <p:nvPr/>
            </p:nvCxnSpPr>
            <p:spPr>
              <a:xfrm>
                <a:off x="222624" y="342900"/>
                <a:ext cx="0" cy="22859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Ellipsi 15">
            <a:extLst>
              <a:ext uri="{FF2B5EF4-FFF2-40B4-BE49-F238E27FC236}">
                <a16:creationId xmlns:a16="http://schemas.microsoft.com/office/drawing/2014/main" id="{115FD22B-2D17-41C8-99AA-0D4E29B9AD9E}"/>
              </a:ext>
            </a:extLst>
          </p:cNvPr>
          <p:cNvSpPr/>
          <p:nvPr/>
        </p:nvSpPr>
        <p:spPr>
          <a:xfrm>
            <a:off x="1509249" y="3915102"/>
            <a:ext cx="90152" cy="9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aari 17">
            <a:extLst>
              <a:ext uri="{FF2B5EF4-FFF2-40B4-BE49-F238E27FC236}">
                <a16:creationId xmlns:a16="http://schemas.microsoft.com/office/drawing/2014/main" id="{CA97C055-61B0-4D8B-80C4-2A675D2F8734}"/>
              </a:ext>
            </a:extLst>
          </p:cNvPr>
          <p:cNvSpPr/>
          <p:nvPr/>
        </p:nvSpPr>
        <p:spPr>
          <a:xfrm rot="18928516">
            <a:off x="1431709" y="3639050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9" name="Kaari 338">
            <a:extLst>
              <a:ext uri="{FF2B5EF4-FFF2-40B4-BE49-F238E27FC236}">
                <a16:creationId xmlns:a16="http://schemas.microsoft.com/office/drawing/2014/main" id="{5EE61CC5-D5A9-474D-9D3F-F29E699F567B}"/>
              </a:ext>
            </a:extLst>
          </p:cNvPr>
          <p:cNvSpPr/>
          <p:nvPr/>
        </p:nvSpPr>
        <p:spPr>
          <a:xfrm rot="18928516">
            <a:off x="2108768" y="3639051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0" name="Kaari 339">
            <a:extLst>
              <a:ext uri="{FF2B5EF4-FFF2-40B4-BE49-F238E27FC236}">
                <a16:creationId xmlns:a16="http://schemas.microsoft.com/office/drawing/2014/main" id="{B15E1222-2DDE-451A-A72D-CC61BAF79D43}"/>
              </a:ext>
            </a:extLst>
          </p:cNvPr>
          <p:cNvSpPr/>
          <p:nvPr/>
        </p:nvSpPr>
        <p:spPr>
          <a:xfrm rot="18928516">
            <a:off x="2765734" y="3628930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1" name="Kaari 340">
            <a:extLst>
              <a:ext uri="{FF2B5EF4-FFF2-40B4-BE49-F238E27FC236}">
                <a16:creationId xmlns:a16="http://schemas.microsoft.com/office/drawing/2014/main" id="{B0504791-B403-4471-88C4-75E0793B64A6}"/>
              </a:ext>
            </a:extLst>
          </p:cNvPr>
          <p:cNvSpPr/>
          <p:nvPr/>
        </p:nvSpPr>
        <p:spPr>
          <a:xfrm rot="18928516">
            <a:off x="3394858" y="3628929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2" name="Kaari 341">
            <a:extLst>
              <a:ext uri="{FF2B5EF4-FFF2-40B4-BE49-F238E27FC236}">
                <a16:creationId xmlns:a16="http://schemas.microsoft.com/office/drawing/2014/main" id="{349DDC2C-B218-449B-91D9-1D43891C1A8D}"/>
              </a:ext>
            </a:extLst>
          </p:cNvPr>
          <p:cNvSpPr/>
          <p:nvPr/>
        </p:nvSpPr>
        <p:spPr>
          <a:xfrm rot="18928516">
            <a:off x="4030650" y="3637022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3" name="Kaari 342">
            <a:extLst>
              <a:ext uri="{FF2B5EF4-FFF2-40B4-BE49-F238E27FC236}">
                <a16:creationId xmlns:a16="http://schemas.microsoft.com/office/drawing/2014/main" id="{E23C5458-D7F6-4A6C-AB46-94EA63996098}"/>
              </a:ext>
            </a:extLst>
          </p:cNvPr>
          <p:cNvSpPr/>
          <p:nvPr/>
        </p:nvSpPr>
        <p:spPr>
          <a:xfrm rot="18928516">
            <a:off x="4670411" y="3648133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4" name="Kaari 343">
            <a:extLst>
              <a:ext uri="{FF2B5EF4-FFF2-40B4-BE49-F238E27FC236}">
                <a16:creationId xmlns:a16="http://schemas.microsoft.com/office/drawing/2014/main" id="{A93A3126-369F-4D9A-BAD5-18A2ED3E8652}"/>
              </a:ext>
            </a:extLst>
          </p:cNvPr>
          <p:cNvSpPr/>
          <p:nvPr/>
        </p:nvSpPr>
        <p:spPr>
          <a:xfrm rot="18928516">
            <a:off x="5321115" y="3659245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5" name="Kaari 344">
            <a:extLst>
              <a:ext uri="{FF2B5EF4-FFF2-40B4-BE49-F238E27FC236}">
                <a16:creationId xmlns:a16="http://schemas.microsoft.com/office/drawing/2014/main" id="{8A599F6D-FB70-485E-A9D7-A6346663ADB1}"/>
              </a:ext>
            </a:extLst>
          </p:cNvPr>
          <p:cNvSpPr/>
          <p:nvPr/>
        </p:nvSpPr>
        <p:spPr>
          <a:xfrm rot="18928516">
            <a:off x="5967041" y="3662199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6" name="Kaari 345">
            <a:extLst>
              <a:ext uri="{FF2B5EF4-FFF2-40B4-BE49-F238E27FC236}">
                <a16:creationId xmlns:a16="http://schemas.microsoft.com/office/drawing/2014/main" id="{9AB02B32-10C3-44D9-9E88-155DC5A12869}"/>
              </a:ext>
            </a:extLst>
          </p:cNvPr>
          <p:cNvSpPr/>
          <p:nvPr/>
        </p:nvSpPr>
        <p:spPr>
          <a:xfrm rot="18928516">
            <a:off x="6626471" y="3654816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7" name="Kaari 346">
            <a:extLst>
              <a:ext uri="{FF2B5EF4-FFF2-40B4-BE49-F238E27FC236}">
                <a16:creationId xmlns:a16="http://schemas.microsoft.com/office/drawing/2014/main" id="{048CD050-AF97-46B2-98A1-08754B7133E6}"/>
              </a:ext>
            </a:extLst>
          </p:cNvPr>
          <p:cNvSpPr/>
          <p:nvPr/>
        </p:nvSpPr>
        <p:spPr>
          <a:xfrm rot="18928516">
            <a:off x="7266877" y="3654816"/>
            <a:ext cx="872333" cy="891671"/>
          </a:xfrm>
          <a:prstGeom prst="arc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8" name="Kuva 347">
            <a:extLst>
              <a:ext uri="{FF2B5EF4-FFF2-40B4-BE49-F238E27FC236}">
                <a16:creationId xmlns:a16="http://schemas.microsoft.com/office/drawing/2014/main" id="{9217729A-7E54-46E1-BAB3-B09A396E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  <p:bldP spid="269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97" grpId="0"/>
      <p:bldP spid="325" grpId="0"/>
      <p:bldP spid="326" grpId="0"/>
      <p:bldP spid="327" grpId="0"/>
      <p:bldP spid="328" grpId="0"/>
      <p:bldP spid="329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38" grpId="0"/>
      <p:bldP spid="16" grpId="0" animBg="1"/>
      <p:bldP spid="1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theme/theme1.xml><?xml version="1.0" encoding="utf-8"?>
<a:theme xmlns:a="http://schemas.openxmlformats.org/drawingml/2006/main" name="Retro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Words>67</Words>
  <Application>Microsoft Office PowerPoint</Application>
  <PresentationFormat>Näytössä katseltava diaesitys (4:3)</PresentationFormat>
  <Paragraphs>44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 Narrow</vt:lpstr>
      <vt:lpstr>Calibri</vt:lpstr>
      <vt:lpstr>Calibri Light</vt:lpstr>
      <vt:lpstr>Retro</vt:lpstr>
      <vt:lpstr>Matematiikkaa 4b Desimaaliluvut</vt:lpstr>
      <vt:lpstr>PowerPoint-esitys</vt:lpstr>
      <vt:lpstr>Lukujonoja lukusuorilla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232</cp:revision>
  <dcterms:created xsi:type="dcterms:W3CDTF">2015-07-16T12:32:17Z</dcterms:created>
  <dcterms:modified xsi:type="dcterms:W3CDTF">2020-02-19T19:59:13Z</dcterms:modified>
</cp:coreProperties>
</file>