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7"/>
  </p:notesMasterIdLst>
  <p:handoutMasterIdLst>
    <p:handoutMasterId r:id="rId8"/>
  </p:handoutMasterIdLst>
  <p:sldIdLst>
    <p:sldId id="521" r:id="rId2"/>
    <p:sldId id="523" r:id="rId3"/>
    <p:sldId id="524" r:id="rId4"/>
    <p:sldId id="460" r:id="rId5"/>
    <p:sldId id="52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13.12.2019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13.12.2019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499C5-501C-4D89-9A36-043E10934891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E895-7E84-4A30-90EF-769E17914002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D2FA-A0B2-4E7E-9549-D73B2014209B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0EF3-4573-45C5-A444-FA680A4F1D57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DAE4-D486-4C80-A728-A66C38D47C47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06248-4A45-4192-835F-AEF52A6437FE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9112-9D5F-429B-9A70-BF91F66188DD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CF45-0ED4-4F40-AF9C-1DE884B5B874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D443-EC65-488C-8773-B2DF7D799A79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B584841-06DB-4DBD-A0A7-316EDC6165B4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7ADDB-E212-4F10-88DE-B14823BD2CC3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7602FA1-EA3C-44A2-ABDA-16239DFA7034}" type="datetime1">
              <a:rPr lang="en-US" smtClean="0"/>
              <a:t>12/13/2019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7" Type="http://schemas.openxmlformats.org/officeDocument/2006/relationships/image" Target="../media/image8.jpg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7.tif"/><Relationship Id="rId4" Type="http://schemas.openxmlformats.org/officeDocument/2006/relationships/image" Target="../media/image6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7" Type="http://schemas.openxmlformats.org/officeDocument/2006/relationships/image" Target="../media/image8.jpg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7.tif"/><Relationship Id="rId4" Type="http://schemas.openxmlformats.org/officeDocument/2006/relationships/image" Target="../media/image6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914A6B-AD57-428E-BCC2-62452CE5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240" y="5330952"/>
            <a:ext cx="7589520" cy="822960"/>
          </a:xfrm>
        </p:spPr>
        <p:txBody>
          <a:bodyPr/>
          <a:lstStyle/>
          <a:p>
            <a:r>
              <a:rPr lang="fi-FI" dirty="0"/>
              <a:t>Matematiikkaa 4b</a:t>
            </a:r>
            <a:br>
              <a:rPr lang="fi-FI" dirty="0"/>
            </a:br>
            <a:r>
              <a:rPr lang="fi-FI" dirty="0"/>
              <a:t>Negatiiviset kokonaisluvut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15A2CD-3803-44F2-BF10-3455ADDE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3967733-1B13-43D5-8186-236A5C2E3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" t="15019" r="-1436" b="33403"/>
          <a:stretch/>
        </p:blipFill>
        <p:spPr>
          <a:xfrm>
            <a:off x="144000" y="109330"/>
            <a:ext cx="9000000" cy="4642063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79A9889-0B1A-4973-91D6-F05B7FD7C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178" y="6153912"/>
            <a:ext cx="2160000" cy="54415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46AC6-7FB3-4F5E-9C96-F897A45F8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2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06F5AF-C2A0-41CD-B9EF-D9C6ADE59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21346"/>
            <a:ext cx="7543800" cy="712414"/>
          </a:xfrm>
        </p:spPr>
        <p:txBody>
          <a:bodyPr>
            <a:normAutofit/>
          </a:bodyPr>
          <a:lstStyle/>
          <a:p>
            <a:r>
              <a:rPr lang="fi-FI" sz="3600" dirty="0"/>
              <a:t>Mikä on varallisuus? 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4D0EC09-4D06-40F0-993C-CBB229692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3FEC1E4-B7F9-49EA-80FC-9FD3FF0A4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352" y="4098724"/>
            <a:ext cx="3060000" cy="2215313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E4AEF6F9-A45B-4CDC-B103-84CD6198C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528" y="4098724"/>
            <a:ext cx="3060000" cy="22153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0865A3CB-1E16-4E72-89A5-2A7D51985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528" y="1841262"/>
            <a:ext cx="3060000" cy="221531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85F6F42-6463-4830-840A-368766FE1A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1742" y="1841262"/>
            <a:ext cx="3060000" cy="2215313"/>
          </a:xfrm>
          <a:prstGeom prst="rect">
            <a:avLst/>
          </a:prstGeom>
        </p:spPr>
      </p:pic>
      <p:sp>
        <p:nvSpPr>
          <p:cNvPr id="15" name="Ellipsi 14">
            <a:extLst>
              <a:ext uri="{FF2B5EF4-FFF2-40B4-BE49-F238E27FC236}">
                <a16:creationId xmlns:a16="http://schemas.microsoft.com/office/drawing/2014/main" id="{F3D1167D-C0F4-418E-8CD4-CBF0FDB809A5}"/>
              </a:ext>
            </a:extLst>
          </p:cNvPr>
          <p:cNvSpPr/>
          <p:nvPr/>
        </p:nvSpPr>
        <p:spPr>
          <a:xfrm>
            <a:off x="2155019" y="3243608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10BB972E-0A0C-47DA-AF8B-E39474B2E7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2178" y="6153912"/>
            <a:ext cx="2160000" cy="544153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9327E3E-6B4C-47E9-B8CF-D7B26768A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8B26C81-10DF-43CD-93F0-1C79C06CCB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1095" y="2759292"/>
            <a:ext cx="360000" cy="361379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9BAB1EEB-7602-4860-A9A0-C9D55CE9C9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8013" y="2774562"/>
            <a:ext cx="360000" cy="361379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E22587CF-5176-4E89-86B4-756127B2A5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2383" y="2763501"/>
            <a:ext cx="360000" cy="361379"/>
          </a:xfrm>
          <a:prstGeom prst="rect">
            <a:avLst/>
          </a:prstGeom>
        </p:spPr>
      </p:pic>
      <p:sp>
        <p:nvSpPr>
          <p:cNvPr id="23" name="Ellipsi 22">
            <a:extLst>
              <a:ext uri="{FF2B5EF4-FFF2-40B4-BE49-F238E27FC236}">
                <a16:creationId xmlns:a16="http://schemas.microsoft.com/office/drawing/2014/main" id="{DB3F9372-E50E-42CD-ABEC-4DE7A38DC0C1}"/>
              </a:ext>
            </a:extLst>
          </p:cNvPr>
          <p:cNvSpPr/>
          <p:nvPr/>
        </p:nvSpPr>
        <p:spPr>
          <a:xfrm>
            <a:off x="6822178" y="2752512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C207C210-C7F3-4769-AE10-277D6B7B2B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1579" y="2922716"/>
            <a:ext cx="360000" cy="361379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A2604C97-47E1-4C6A-8C2F-4660254A40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7909" y="3423608"/>
            <a:ext cx="360000" cy="361379"/>
          </a:xfrm>
          <a:prstGeom prst="rect">
            <a:avLst/>
          </a:prstGeom>
        </p:spPr>
      </p:pic>
      <p:sp>
        <p:nvSpPr>
          <p:cNvPr id="27" name="Ellipsi 26">
            <a:extLst>
              <a:ext uri="{FF2B5EF4-FFF2-40B4-BE49-F238E27FC236}">
                <a16:creationId xmlns:a16="http://schemas.microsoft.com/office/drawing/2014/main" id="{63C7382B-2936-49A9-B440-5EDEB6B6C47D}"/>
              </a:ext>
            </a:extLst>
          </p:cNvPr>
          <p:cNvSpPr/>
          <p:nvPr/>
        </p:nvSpPr>
        <p:spPr>
          <a:xfrm>
            <a:off x="6826886" y="3243608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8" name="Kuva 27">
            <a:extLst>
              <a:ext uri="{FF2B5EF4-FFF2-40B4-BE49-F238E27FC236}">
                <a16:creationId xmlns:a16="http://schemas.microsoft.com/office/drawing/2014/main" id="{05A8908F-4F3E-4A93-AB1F-383576973B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2101" y="4638759"/>
            <a:ext cx="360000" cy="361379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927FF0CC-223B-4CE1-A847-F5572C4A11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8276" y="5092700"/>
            <a:ext cx="360000" cy="361379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46D0E144-6288-42A0-B818-7DB75370AB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5980" y="5522678"/>
            <a:ext cx="360000" cy="361379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8601664E-3DDF-4EDF-A247-EFC0EC638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5959" y="5092701"/>
            <a:ext cx="360000" cy="361379"/>
          </a:xfrm>
          <a:prstGeom prst="rect">
            <a:avLst/>
          </a:prstGeom>
        </p:spPr>
      </p:pic>
      <p:sp>
        <p:nvSpPr>
          <p:cNvPr id="32" name="Ellipsi 31">
            <a:extLst>
              <a:ext uri="{FF2B5EF4-FFF2-40B4-BE49-F238E27FC236}">
                <a16:creationId xmlns:a16="http://schemas.microsoft.com/office/drawing/2014/main" id="{76E80C1D-626D-4F45-9335-8824EE592FC3}"/>
              </a:ext>
            </a:extLst>
          </p:cNvPr>
          <p:cNvSpPr/>
          <p:nvPr/>
        </p:nvSpPr>
        <p:spPr>
          <a:xfrm>
            <a:off x="3257144" y="4619076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Ellipsi 32">
            <a:extLst>
              <a:ext uri="{FF2B5EF4-FFF2-40B4-BE49-F238E27FC236}">
                <a16:creationId xmlns:a16="http://schemas.microsoft.com/office/drawing/2014/main" id="{403F953D-3AF5-4E46-9EA5-76807F637359}"/>
              </a:ext>
            </a:extLst>
          </p:cNvPr>
          <p:cNvSpPr/>
          <p:nvPr/>
        </p:nvSpPr>
        <p:spPr>
          <a:xfrm>
            <a:off x="3536590" y="5102852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Ellipsi 33">
            <a:extLst>
              <a:ext uri="{FF2B5EF4-FFF2-40B4-BE49-F238E27FC236}">
                <a16:creationId xmlns:a16="http://schemas.microsoft.com/office/drawing/2014/main" id="{DB0D0C66-BB38-4E83-BF8C-52E7C9164200}"/>
              </a:ext>
            </a:extLst>
          </p:cNvPr>
          <p:cNvSpPr/>
          <p:nvPr/>
        </p:nvSpPr>
        <p:spPr>
          <a:xfrm>
            <a:off x="2985179" y="5087677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193826B5-83BE-495A-A179-E8C422CAE5DD}"/>
              </a:ext>
            </a:extLst>
          </p:cNvPr>
          <p:cNvSpPr/>
          <p:nvPr/>
        </p:nvSpPr>
        <p:spPr>
          <a:xfrm>
            <a:off x="3275432" y="5528847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99557625-60E3-43ED-8399-34AF7454F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5768" y="3243608"/>
            <a:ext cx="360000" cy="361379"/>
          </a:xfrm>
          <a:prstGeom prst="rect">
            <a:avLst/>
          </a:prstGeom>
        </p:spPr>
      </p:pic>
      <p:sp>
        <p:nvSpPr>
          <p:cNvPr id="37" name="Ellipsi 36">
            <a:extLst>
              <a:ext uri="{FF2B5EF4-FFF2-40B4-BE49-F238E27FC236}">
                <a16:creationId xmlns:a16="http://schemas.microsoft.com/office/drawing/2014/main" id="{3568908A-D66B-4A3F-A44D-B4D2F547B7FA}"/>
              </a:ext>
            </a:extLst>
          </p:cNvPr>
          <p:cNvSpPr/>
          <p:nvPr/>
        </p:nvSpPr>
        <p:spPr>
          <a:xfrm>
            <a:off x="6703876" y="5013554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8" name="Kuva 37">
            <a:extLst>
              <a:ext uri="{FF2B5EF4-FFF2-40B4-BE49-F238E27FC236}">
                <a16:creationId xmlns:a16="http://schemas.microsoft.com/office/drawing/2014/main" id="{3DF064AD-97CC-4DA5-AB37-664AEDD077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6764" y="2391133"/>
            <a:ext cx="360000" cy="361379"/>
          </a:xfrm>
          <a:prstGeom prst="rect">
            <a:avLst/>
          </a:prstGeom>
        </p:spPr>
      </p:pic>
      <p:pic>
        <p:nvPicPr>
          <p:cNvPr id="39" name="Kuva 38">
            <a:extLst>
              <a:ext uri="{FF2B5EF4-FFF2-40B4-BE49-F238E27FC236}">
                <a16:creationId xmlns:a16="http://schemas.microsoft.com/office/drawing/2014/main" id="{9BB512D8-88ED-4D07-A225-AD6041879C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6296" y="2741004"/>
            <a:ext cx="360000" cy="361379"/>
          </a:xfrm>
          <a:prstGeom prst="rect">
            <a:avLst/>
          </a:prstGeom>
        </p:spPr>
      </p:pic>
      <p:sp>
        <p:nvSpPr>
          <p:cNvPr id="40" name="Ellipsi 39">
            <a:extLst>
              <a:ext uri="{FF2B5EF4-FFF2-40B4-BE49-F238E27FC236}">
                <a16:creationId xmlns:a16="http://schemas.microsoft.com/office/drawing/2014/main" id="{5E891C1F-AFD1-439C-8507-80D840550CB5}"/>
              </a:ext>
            </a:extLst>
          </p:cNvPr>
          <p:cNvSpPr/>
          <p:nvPr/>
        </p:nvSpPr>
        <p:spPr>
          <a:xfrm>
            <a:off x="2817921" y="5736559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1" name="Ellipsi 40">
            <a:extLst>
              <a:ext uri="{FF2B5EF4-FFF2-40B4-BE49-F238E27FC236}">
                <a16:creationId xmlns:a16="http://schemas.microsoft.com/office/drawing/2014/main" id="{4517989B-384C-4D23-9345-87E2A3B4AB8B}"/>
              </a:ext>
            </a:extLst>
          </p:cNvPr>
          <p:cNvSpPr/>
          <p:nvPr/>
        </p:nvSpPr>
        <p:spPr>
          <a:xfrm>
            <a:off x="6223394" y="5008986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Ellipsi 41">
            <a:extLst>
              <a:ext uri="{FF2B5EF4-FFF2-40B4-BE49-F238E27FC236}">
                <a16:creationId xmlns:a16="http://schemas.microsoft.com/office/drawing/2014/main" id="{73D4676C-929C-4C9E-8C88-1E1633E76897}"/>
              </a:ext>
            </a:extLst>
          </p:cNvPr>
          <p:cNvSpPr/>
          <p:nvPr/>
        </p:nvSpPr>
        <p:spPr>
          <a:xfrm>
            <a:off x="6741510" y="5510809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Ellipsi 42">
            <a:extLst>
              <a:ext uri="{FF2B5EF4-FFF2-40B4-BE49-F238E27FC236}">
                <a16:creationId xmlns:a16="http://schemas.microsoft.com/office/drawing/2014/main" id="{FC328646-1962-49D3-9D71-4D3563F88B63}"/>
              </a:ext>
            </a:extLst>
          </p:cNvPr>
          <p:cNvSpPr/>
          <p:nvPr/>
        </p:nvSpPr>
        <p:spPr>
          <a:xfrm>
            <a:off x="6244231" y="5510809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Ellipsi 43">
            <a:extLst>
              <a:ext uri="{FF2B5EF4-FFF2-40B4-BE49-F238E27FC236}">
                <a16:creationId xmlns:a16="http://schemas.microsoft.com/office/drawing/2014/main" id="{C3DD38A1-4960-4635-ABE9-42BBB612BA42}"/>
              </a:ext>
            </a:extLst>
          </p:cNvPr>
          <p:cNvSpPr/>
          <p:nvPr/>
        </p:nvSpPr>
        <p:spPr>
          <a:xfrm>
            <a:off x="5743860" y="5510809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Ellipsi 44">
            <a:extLst>
              <a:ext uri="{FF2B5EF4-FFF2-40B4-BE49-F238E27FC236}">
                <a16:creationId xmlns:a16="http://schemas.microsoft.com/office/drawing/2014/main" id="{8061DD30-FA3F-4E91-870C-A189734A74C6}"/>
              </a:ext>
            </a:extLst>
          </p:cNvPr>
          <p:cNvSpPr/>
          <p:nvPr/>
        </p:nvSpPr>
        <p:spPr>
          <a:xfrm>
            <a:off x="5735963" y="5036787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6" name="Kuva 45">
            <a:extLst>
              <a:ext uri="{FF2B5EF4-FFF2-40B4-BE49-F238E27FC236}">
                <a16:creationId xmlns:a16="http://schemas.microsoft.com/office/drawing/2014/main" id="{5513F221-1169-4FF0-8058-6CB75FFDB1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1071" y="4594938"/>
            <a:ext cx="360000" cy="361379"/>
          </a:xfrm>
          <a:prstGeom prst="rect">
            <a:avLst/>
          </a:prstGeom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4D90D1C1-7178-4F02-93E3-69ADDF433A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895" y="4594937"/>
            <a:ext cx="36000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6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06F5AF-C2A0-41CD-B9EF-D9C6ADE59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21346"/>
            <a:ext cx="7543800" cy="712414"/>
          </a:xfrm>
        </p:spPr>
        <p:txBody>
          <a:bodyPr>
            <a:normAutofit/>
          </a:bodyPr>
          <a:lstStyle/>
          <a:p>
            <a:r>
              <a:rPr lang="fi-FI" sz="3600" dirty="0"/>
              <a:t>Kaikissa pitäisi olla 2 €. 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4D0EC09-4D06-40F0-993C-CBB229692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3FEC1E4-B7F9-49EA-80FC-9FD3FF0A4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352" y="4098724"/>
            <a:ext cx="3060000" cy="2215313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E4AEF6F9-A45B-4CDC-B103-84CD6198C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528" y="4098724"/>
            <a:ext cx="3060000" cy="22153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0865A3CB-1E16-4E72-89A5-2A7D51985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528" y="1841262"/>
            <a:ext cx="3060000" cy="221531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85F6F42-6463-4830-840A-368766FE1A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1742" y="1841262"/>
            <a:ext cx="3060000" cy="2215313"/>
          </a:xfrm>
          <a:prstGeom prst="rect">
            <a:avLst/>
          </a:prstGeom>
        </p:spPr>
      </p:pic>
      <p:sp>
        <p:nvSpPr>
          <p:cNvPr id="15" name="Ellipsi 14">
            <a:extLst>
              <a:ext uri="{FF2B5EF4-FFF2-40B4-BE49-F238E27FC236}">
                <a16:creationId xmlns:a16="http://schemas.microsoft.com/office/drawing/2014/main" id="{F3D1167D-C0F4-418E-8CD4-CBF0FDB809A5}"/>
              </a:ext>
            </a:extLst>
          </p:cNvPr>
          <p:cNvSpPr/>
          <p:nvPr/>
        </p:nvSpPr>
        <p:spPr>
          <a:xfrm>
            <a:off x="2155019" y="3243608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10BB972E-0A0C-47DA-AF8B-E39474B2E7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2178" y="6153912"/>
            <a:ext cx="2160000" cy="544153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9327E3E-6B4C-47E9-B8CF-D7B26768A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8B26C81-10DF-43CD-93F0-1C79C06CCB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2889" y="2741004"/>
            <a:ext cx="360000" cy="361379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9BAB1EEB-7602-4860-A9A0-C9D55CE9C9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8013" y="2774562"/>
            <a:ext cx="360000" cy="361379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E22587CF-5176-4E89-86B4-756127B2A5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6590" y="2750147"/>
            <a:ext cx="360000" cy="361379"/>
          </a:xfrm>
          <a:prstGeom prst="rect">
            <a:avLst/>
          </a:prstGeom>
        </p:spPr>
      </p:pic>
      <p:sp>
        <p:nvSpPr>
          <p:cNvPr id="23" name="Ellipsi 22">
            <a:extLst>
              <a:ext uri="{FF2B5EF4-FFF2-40B4-BE49-F238E27FC236}">
                <a16:creationId xmlns:a16="http://schemas.microsoft.com/office/drawing/2014/main" id="{DB3F9372-E50E-42CD-ABEC-4DE7A38DC0C1}"/>
              </a:ext>
            </a:extLst>
          </p:cNvPr>
          <p:cNvSpPr/>
          <p:nvPr/>
        </p:nvSpPr>
        <p:spPr>
          <a:xfrm>
            <a:off x="6822178" y="2752512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C207C210-C7F3-4769-AE10-277D6B7B2B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6732" y="2931822"/>
            <a:ext cx="360000" cy="361379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A2604C97-47E1-4C6A-8C2F-4660254A40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7909" y="3423608"/>
            <a:ext cx="360000" cy="361379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05A8908F-4F3E-4A93-AB1F-383576973B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2101" y="4638759"/>
            <a:ext cx="360000" cy="361379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927FF0CC-223B-4CE1-A847-F5572C4A11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8276" y="5092700"/>
            <a:ext cx="360000" cy="361379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46D0E144-6288-42A0-B818-7DB75370AB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5980" y="5522678"/>
            <a:ext cx="360000" cy="361379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8601664E-3DDF-4EDF-A247-EFC0EC638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5959" y="5092701"/>
            <a:ext cx="360000" cy="361379"/>
          </a:xfrm>
          <a:prstGeom prst="rect">
            <a:avLst/>
          </a:prstGeom>
        </p:spPr>
      </p:pic>
      <p:sp>
        <p:nvSpPr>
          <p:cNvPr id="33" name="Ellipsi 32">
            <a:extLst>
              <a:ext uri="{FF2B5EF4-FFF2-40B4-BE49-F238E27FC236}">
                <a16:creationId xmlns:a16="http://schemas.microsoft.com/office/drawing/2014/main" id="{403F953D-3AF5-4E46-9EA5-76807F637359}"/>
              </a:ext>
            </a:extLst>
          </p:cNvPr>
          <p:cNvSpPr/>
          <p:nvPr/>
        </p:nvSpPr>
        <p:spPr>
          <a:xfrm>
            <a:off x="3536590" y="5102852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Ellipsi 33">
            <a:extLst>
              <a:ext uri="{FF2B5EF4-FFF2-40B4-BE49-F238E27FC236}">
                <a16:creationId xmlns:a16="http://schemas.microsoft.com/office/drawing/2014/main" id="{DB0D0C66-BB38-4E83-BF8C-52E7C9164200}"/>
              </a:ext>
            </a:extLst>
          </p:cNvPr>
          <p:cNvSpPr/>
          <p:nvPr/>
        </p:nvSpPr>
        <p:spPr>
          <a:xfrm>
            <a:off x="2985179" y="5087677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193826B5-83BE-495A-A179-E8C422CAE5DD}"/>
              </a:ext>
            </a:extLst>
          </p:cNvPr>
          <p:cNvSpPr/>
          <p:nvPr/>
        </p:nvSpPr>
        <p:spPr>
          <a:xfrm>
            <a:off x="3275432" y="5528847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99557625-60E3-43ED-8399-34AF7454F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794" y="3308549"/>
            <a:ext cx="360000" cy="361379"/>
          </a:xfrm>
          <a:prstGeom prst="rect">
            <a:avLst/>
          </a:prstGeom>
        </p:spPr>
      </p:pic>
      <p:pic>
        <p:nvPicPr>
          <p:cNvPr id="38" name="Kuva 37">
            <a:extLst>
              <a:ext uri="{FF2B5EF4-FFF2-40B4-BE49-F238E27FC236}">
                <a16:creationId xmlns:a16="http://schemas.microsoft.com/office/drawing/2014/main" id="{3DF064AD-97CC-4DA5-AB37-664AEDD077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6764" y="2391133"/>
            <a:ext cx="360000" cy="361379"/>
          </a:xfrm>
          <a:prstGeom prst="rect">
            <a:avLst/>
          </a:prstGeom>
        </p:spPr>
      </p:pic>
      <p:pic>
        <p:nvPicPr>
          <p:cNvPr id="39" name="Kuva 38">
            <a:extLst>
              <a:ext uri="{FF2B5EF4-FFF2-40B4-BE49-F238E27FC236}">
                <a16:creationId xmlns:a16="http://schemas.microsoft.com/office/drawing/2014/main" id="{9BB512D8-88ED-4D07-A225-AD6041879C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9492" y="2841994"/>
            <a:ext cx="360000" cy="361379"/>
          </a:xfrm>
          <a:prstGeom prst="rect">
            <a:avLst/>
          </a:prstGeom>
        </p:spPr>
      </p:pic>
      <p:sp>
        <p:nvSpPr>
          <p:cNvPr id="40" name="Ellipsi 39">
            <a:extLst>
              <a:ext uri="{FF2B5EF4-FFF2-40B4-BE49-F238E27FC236}">
                <a16:creationId xmlns:a16="http://schemas.microsoft.com/office/drawing/2014/main" id="{5E891C1F-AFD1-439C-8507-80D840550CB5}"/>
              </a:ext>
            </a:extLst>
          </p:cNvPr>
          <p:cNvSpPr/>
          <p:nvPr/>
        </p:nvSpPr>
        <p:spPr>
          <a:xfrm>
            <a:off x="2817921" y="5736559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1" name="Ellipsi 40">
            <a:extLst>
              <a:ext uri="{FF2B5EF4-FFF2-40B4-BE49-F238E27FC236}">
                <a16:creationId xmlns:a16="http://schemas.microsoft.com/office/drawing/2014/main" id="{4517989B-384C-4D23-9345-87E2A3B4AB8B}"/>
              </a:ext>
            </a:extLst>
          </p:cNvPr>
          <p:cNvSpPr/>
          <p:nvPr/>
        </p:nvSpPr>
        <p:spPr>
          <a:xfrm>
            <a:off x="6369142" y="5510809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Ellipsi 43">
            <a:extLst>
              <a:ext uri="{FF2B5EF4-FFF2-40B4-BE49-F238E27FC236}">
                <a16:creationId xmlns:a16="http://schemas.microsoft.com/office/drawing/2014/main" id="{C3DD38A1-4960-4635-ABE9-42BBB612BA42}"/>
              </a:ext>
            </a:extLst>
          </p:cNvPr>
          <p:cNvSpPr/>
          <p:nvPr/>
        </p:nvSpPr>
        <p:spPr>
          <a:xfrm>
            <a:off x="5743860" y="5510809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Ellipsi 44">
            <a:extLst>
              <a:ext uri="{FF2B5EF4-FFF2-40B4-BE49-F238E27FC236}">
                <a16:creationId xmlns:a16="http://schemas.microsoft.com/office/drawing/2014/main" id="{8061DD30-FA3F-4E91-870C-A189734A74C6}"/>
              </a:ext>
            </a:extLst>
          </p:cNvPr>
          <p:cNvSpPr/>
          <p:nvPr/>
        </p:nvSpPr>
        <p:spPr>
          <a:xfrm>
            <a:off x="6931410" y="5511542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6" name="Kuva 45">
            <a:extLst>
              <a:ext uri="{FF2B5EF4-FFF2-40B4-BE49-F238E27FC236}">
                <a16:creationId xmlns:a16="http://schemas.microsoft.com/office/drawing/2014/main" id="{5513F221-1169-4FF0-8058-6CB75FFDB1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7471" y="4997240"/>
            <a:ext cx="360000" cy="361379"/>
          </a:xfrm>
          <a:prstGeom prst="rect">
            <a:avLst/>
          </a:prstGeom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4D90D1C1-7178-4F02-93E3-69ADDF433A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7756" y="5013048"/>
            <a:ext cx="360000" cy="361379"/>
          </a:xfrm>
          <a:prstGeom prst="rect">
            <a:avLst/>
          </a:prstGeom>
        </p:spPr>
      </p:pic>
      <p:sp>
        <p:nvSpPr>
          <p:cNvPr id="48" name="Ellipsi 47">
            <a:extLst>
              <a:ext uri="{FF2B5EF4-FFF2-40B4-BE49-F238E27FC236}">
                <a16:creationId xmlns:a16="http://schemas.microsoft.com/office/drawing/2014/main" id="{256F5D32-A171-4F15-A99F-BD5792B7EEBC}"/>
              </a:ext>
            </a:extLst>
          </p:cNvPr>
          <p:cNvSpPr/>
          <p:nvPr/>
        </p:nvSpPr>
        <p:spPr>
          <a:xfrm>
            <a:off x="2764639" y="3243608"/>
            <a:ext cx="360000" cy="3600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372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2485D3-B81A-4F45-8BD1-11BE4BD7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Lämpötila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41A004A4-A430-4065-843F-FDAE2C804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958" y="1898927"/>
            <a:ext cx="900000" cy="4050000"/>
          </a:xfr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C04093A-5487-473E-89A2-B03F2A53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9" name="Sisällön paikkamerkki 5">
            <a:extLst>
              <a:ext uri="{FF2B5EF4-FFF2-40B4-BE49-F238E27FC236}">
                <a16:creationId xmlns:a16="http://schemas.microsoft.com/office/drawing/2014/main" id="{D1B66019-F979-49F3-9316-50BE477FA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482" y="1898927"/>
            <a:ext cx="900000" cy="4050000"/>
          </a:xfrm>
          <a:prstGeom prst="rect">
            <a:avLst/>
          </a:prstGeom>
        </p:spPr>
      </p:pic>
      <p:pic>
        <p:nvPicPr>
          <p:cNvPr id="10" name="Sisällön paikkamerkki 5">
            <a:extLst>
              <a:ext uri="{FF2B5EF4-FFF2-40B4-BE49-F238E27FC236}">
                <a16:creationId xmlns:a16="http://schemas.microsoft.com/office/drawing/2014/main" id="{4BDFB7F8-4DA4-4804-96CA-DCA672DA1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006" y="1898927"/>
            <a:ext cx="900000" cy="4050000"/>
          </a:xfrm>
          <a:prstGeom prst="rect">
            <a:avLst/>
          </a:prstGeom>
        </p:spPr>
      </p:pic>
      <p:pic>
        <p:nvPicPr>
          <p:cNvPr id="11" name="Sisällön paikkamerkki 5">
            <a:extLst>
              <a:ext uri="{FF2B5EF4-FFF2-40B4-BE49-F238E27FC236}">
                <a16:creationId xmlns:a16="http://schemas.microsoft.com/office/drawing/2014/main" id="{0ACB2197-488A-4088-881B-3A051B065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662" y="1898927"/>
            <a:ext cx="900000" cy="4050000"/>
          </a:xfrm>
          <a:prstGeom prst="rect">
            <a:avLst/>
          </a:prstGeom>
        </p:spPr>
      </p:pic>
      <p:sp>
        <p:nvSpPr>
          <p:cNvPr id="3" name="Suorakulmio 2">
            <a:extLst>
              <a:ext uri="{FF2B5EF4-FFF2-40B4-BE49-F238E27FC236}">
                <a16:creationId xmlns:a16="http://schemas.microsoft.com/office/drawing/2014/main" id="{9EA5CE24-95D2-4B35-9E9E-F76FDE06D23D}"/>
              </a:ext>
            </a:extLst>
          </p:cNvPr>
          <p:cNvSpPr/>
          <p:nvPr/>
        </p:nvSpPr>
        <p:spPr>
          <a:xfrm>
            <a:off x="1565441" y="3102228"/>
            <a:ext cx="54000" cy="233929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16127203-F66A-4074-B539-0A9EC504AD74}"/>
              </a:ext>
            </a:extLst>
          </p:cNvPr>
          <p:cNvSpPr/>
          <p:nvPr/>
        </p:nvSpPr>
        <p:spPr>
          <a:xfrm>
            <a:off x="3532404" y="3994189"/>
            <a:ext cx="54000" cy="144733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C2432A9C-9C0E-41D7-BA9C-A7AE9F2B4226}"/>
              </a:ext>
            </a:extLst>
          </p:cNvPr>
          <p:cNvSpPr/>
          <p:nvPr/>
        </p:nvSpPr>
        <p:spPr>
          <a:xfrm>
            <a:off x="5512930" y="4942248"/>
            <a:ext cx="54000" cy="49927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A0C6F07C-7F26-45D8-9FFC-7C4B77448B4D}"/>
              </a:ext>
            </a:extLst>
          </p:cNvPr>
          <p:cNvSpPr/>
          <p:nvPr/>
        </p:nvSpPr>
        <p:spPr>
          <a:xfrm>
            <a:off x="7338195" y="2743202"/>
            <a:ext cx="54000" cy="271515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6F92928F-9F39-4C0E-88AA-525E933AB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178" y="6153912"/>
            <a:ext cx="2160000" cy="544153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896BE9C-144F-44E8-A283-301476DAA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251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2485D3-B81A-4F45-8BD1-11BE4BD7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Lukusuora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C04093A-5487-473E-89A2-B03F2A53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52B500B-5FCB-4508-A1F1-B358F30800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8" t="17628" r="2860"/>
          <a:stretch/>
        </p:blipFill>
        <p:spPr>
          <a:xfrm>
            <a:off x="669491" y="1879963"/>
            <a:ext cx="7200000" cy="967759"/>
          </a:xfrm>
          <a:prstGeom prst="rect">
            <a:avLst/>
          </a:prstGeom>
        </p:spPr>
      </p:pic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5BEDFC81-30E8-4803-84C8-EA7A07A97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3107837"/>
            <a:ext cx="7543801" cy="3208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Käytössäsi ovat luvut -9, -8, -7, -6, -5, -4, -3, -2, -1, 1, 2, 3, 4, 5, 6, 7, 8 ja 9.</a:t>
            </a:r>
            <a:br>
              <a:rPr lang="fi-FI" dirty="0"/>
            </a:br>
            <a:r>
              <a:rPr lang="fi-FI" dirty="0"/>
              <a:t>Voit valita näistä 2 – 4 lukua. </a:t>
            </a:r>
            <a:br>
              <a:rPr lang="fi-FI" dirty="0"/>
            </a:br>
            <a:r>
              <a:rPr lang="fi-FI" dirty="0"/>
              <a:t>Millä eri tavoilla pääset lukuun:</a:t>
            </a:r>
          </a:p>
          <a:p>
            <a:pPr marL="0" indent="0" algn="ctr">
              <a:buNone/>
              <a:tabLst>
                <a:tab pos="1346200" algn="l"/>
                <a:tab pos="7534275" algn="l"/>
              </a:tabLst>
            </a:pPr>
            <a:r>
              <a:rPr lang="fi-FI" dirty="0"/>
              <a:t> 1</a:t>
            </a:r>
          </a:p>
          <a:p>
            <a:pPr marL="0" indent="0" algn="ctr">
              <a:buNone/>
              <a:tabLst>
                <a:tab pos="1346200" algn="l"/>
                <a:tab pos="7534275" algn="l"/>
              </a:tabLst>
            </a:pPr>
            <a:r>
              <a:rPr lang="fi-FI" dirty="0"/>
              <a:t> 3</a:t>
            </a:r>
          </a:p>
          <a:p>
            <a:pPr marL="0" indent="0" algn="ctr">
              <a:buNone/>
              <a:tabLst>
                <a:tab pos="1346200" algn="l"/>
                <a:tab pos="7534275" algn="l"/>
              </a:tabLst>
            </a:pPr>
            <a:r>
              <a:rPr lang="fi-FI" dirty="0"/>
              <a:t>-2</a:t>
            </a:r>
          </a:p>
          <a:p>
            <a:pPr marL="0" indent="0" algn="ctr">
              <a:buNone/>
              <a:tabLst>
                <a:tab pos="1346200" algn="l"/>
                <a:tab pos="7534275" algn="l"/>
              </a:tabLst>
            </a:pPr>
            <a:r>
              <a:rPr lang="fi-FI" dirty="0"/>
              <a:t>-6</a:t>
            </a:r>
          </a:p>
          <a:p>
            <a:pPr marL="0" indent="0" algn="ctr">
              <a:buNone/>
              <a:tabLst>
                <a:tab pos="1346200" algn="l"/>
                <a:tab pos="7534275" algn="l"/>
              </a:tabLst>
            </a:pPr>
            <a:r>
              <a:rPr lang="fi-FI" dirty="0"/>
              <a:t>-10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14A709E-5000-4CEF-BDD5-80DFB5143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178" y="6153912"/>
            <a:ext cx="2160000" cy="544153"/>
          </a:xfrm>
          <a:prstGeom prst="rect">
            <a:avLst/>
          </a:prstGeo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EE63FE2-0486-457B-BFAD-63690B991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0691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Sinivihreä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1642</TotalTime>
  <Words>107</Words>
  <Application>Microsoft Office PowerPoint</Application>
  <PresentationFormat>Näytössä katseltava diaesitys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</vt:lpstr>
      <vt:lpstr>Matematiikkaa 4b Negatiiviset kokonaisluvut</vt:lpstr>
      <vt:lpstr>Mikä on varallisuus? </vt:lpstr>
      <vt:lpstr>Kaikissa pitäisi olla 2 €. </vt:lpstr>
      <vt:lpstr>Lämpötila</vt:lpstr>
      <vt:lpstr>Lukusuora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anniheinilampinen@icloud.com</cp:lastModifiedBy>
  <cp:revision>192</cp:revision>
  <dcterms:created xsi:type="dcterms:W3CDTF">2015-07-16T12:32:17Z</dcterms:created>
  <dcterms:modified xsi:type="dcterms:W3CDTF">2019-12-13T13:49:00Z</dcterms:modified>
</cp:coreProperties>
</file>