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4"/>
  </p:notesMasterIdLst>
  <p:handoutMasterIdLst>
    <p:handoutMasterId r:id="rId5"/>
  </p:handoutMasterIdLst>
  <p:sldIdLst>
    <p:sldId id="521" r:id="rId2"/>
    <p:sldId id="52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3357-1CF5-4437-BF0D-DD78074F3942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2CC-25C3-4B99-B78B-8B14F026B2F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1D60-B572-48A2-8468-D29CB7CAD33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89E9-EFA8-4307-B813-4147AE48DD55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677C-7A3B-48CB-B0B8-DD1FC1BDEFE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3AD1-AB40-4256-89C1-F61039ACBFE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9F87-4D3C-44A7-BFE4-EEBF05623033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5F1-0787-4F09-84F4-585277E58E0F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960E-9EA1-4C42-B1B6-2E7E28A5B894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E214BB9-3E7D-4C49-B3F2-1F1D602184B9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73D9-4577-48C2-9468-FA4DF0C6A5DE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E5DEA2-FF0A-4950-8978-B7E40508E6DA}" type="datetime1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14A6B-AD57-428E-BCC2-62452CE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40" y="5330952"/>
            <a:ext cx="7589520" cy="822960"/>
          </a:xfrm>
        </p:spPr>
        <p:txBody>
          <a:bodyPr/>
          <a:lstStyle/>
          <a:p>
            <a:r>
              <a:rPr lang="fi-FI" dirty="0"/>
              <a:t>Matematiikkaa 4b</a:t>
            </a:r>
            <a:br>
              <a:rPr lang="fi-FI" dirty="0"/>
            </a:br>
            <a:r>
              <a:rPr lang="fi-FI" dirty="0"/>
              <a:t>Geometriaa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15A2CD-3803-44F2-BF10-3455ADDE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967733-1B13-43D5-8186-236A5C2E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15019" r="-1436" b="33403"/>
          <a:stretch/>
        </p:blipFill>
        <p:spPr>
          <a:xfrm>
            <a:off x="144000" y="109330"/>
            <a:ext cx="9000000" cy="464206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528B86D-61EE-44C6-9865-351BC550D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4AA4A3-566E-4CE3-B1B0-03D69F13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2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B95D66-09E4-4F81-BC00-9499C932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Parinhaku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07B987-E538-4596-B6E9-3DB46E2A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80895"/>
          </a:xfrm>
        </p:spPr>
        <p:txBody>
          <a:bodyPr>
            <a:normAutofit fontScale="92500" lnSpcReduction="20000"/>
          </a:bodyPr>
          <a:lstStyle/>
          <a:p>
            <a:pPr marL="1793875" indent="-90488"/>
            <a:r>
              <a:rPr lang="fi-FI" dirty="0"/>
              <a:t>2 – 4 joukkuetta/pelaajaa jakavat tasan kaikki kortit keskenään. </a:t>
            </a:r>
            <a:br>
              <a:rPr lang="fi-FI" dirty="0"/>
            </a:br>
            <a:r>
              <a:rPr lang="fi-FI" dirty="0"/>
              <a:t>Kortteja ei näytetä muille joukkueille/pelaajille. </a:t>
            </a:r>
          </a:p>
          <a:p>
            <a:pPr marL="1793875" indent="-90488"/>
            <a:r>
              <a:rPr lang="fi-FI" dirty="0"/>
              <a:t>Jokainen joukkue valitsee korteistaan yhden, johon se hakee paria. Pari haetaan siten, että joukkue/pelaaja nimeää valitun nelikulmion yhden ominaisuuden järjestyksessä seuraavalle joukkueelle/pelaajalle. </a:t>
            </a:r>
            <a:r>
              <a:rPr lang="fi-FI" b="1" dirty="0"/>
              <a:t>“Onko teillä nelikulmiota, jossa/jonka…” </a:t>
            </a:r>
            <a:r>
              <a:rPr lang="fi-FI" dirty="0"/>
              <a:t>Samaa ominaisuutta ei saa kysyä kuin kerran. </a:t>
            </a:r>
          </a:p>
          <a:p>
            <a:pPr marL="1436688" indent="-90488"/>
            <a:endParaRPr lang="fi-FI" b="1" dirty="0"/>
          </a:p>
          <a:p>
            <a:r>
              <a:rPr lang="fi-FI" dirty="0"/>
              <a:t>Jos vastapelaajalla on nelikulmio, jossa on mainittu ominaisuus, joukkueen/pelaajan tulee luovuttaa kortti kysyjälle. Voi myös olla, ettei sopivaa korttia löydy. </a:t>
            </a:r>
          </a:p>
          <a:p>
            <a:r>
              <a:rPr lang="fi-FI" dirty="0"/>
              <a:t>Kysymisvuoro siirtyy sen jälkeen eteenpäin sille  joukkueelle/pelaajalle, jolle viimeksi esitettiin kysymys. </a:t>
            </a:r>
          </a:p>
          <a:p>
            <a:r>
              <a:rPr lang="fi-FI" dirty="0"/>
              <a:t>Pelin voittaa eniten pareja saanut.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C80FF-1DED-4844-B886-C530A60D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F337EB-7E71-49F2-BE84-07AEC73F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74FE39C-A27D-4790-8A0A-ACE291E6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53" y="6128606"/>
            <a:ext cx="2160000" cy="5441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273DE72-91C1-4DA1-8037-948D43356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4"/>
          <a:stretch/>
        </p:blipFill>
        <p:spPr>
          <a:xfrm>
            <a:off x="645915" y="1772197"/>
            <a:ext cx="1836000" cy="24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66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8514</TotalTime>
  <Words>33</Words>
  <Application>Microsoft Office PowerPoint</Application>
  <PresentationFormat>Näytössä katseltava diaesitys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</vt:lpstr>
      <vt:lpstr>Matematiikkaa 4b Geometriaa</vt:lpstr>
      <vt:lpstr>Parinhaku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242</cp:revision>
  <dcterms:created xsi:type="dcterms:W3CDTF">2015-07-16T12:32:17Z</dcterms:created>
  <dcterms:modified xsi:type="dcterms:W3CDTF">2020-03-25T13:40:40Z</dcterms:modified>
</cp:coreProperties>
</file>