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1" r:id="rId1"/>
  </p:sldMasterIdLst>
  <p:notesMasterIdLst>
    <p:notesMasterId r:id="rId7"/>
  </p:notesMasterIdLst>
  <p:handoutMasterIdLst>
    <p:handoutMasterId r:id="rId8"/>
  </p:handoutMasterIdLst>
  <p:sldIdLst>
    <p:sldId id="521" r:id="rId2"/>
    <p:sldId id="458" r:id="rId3"/>
    <p:sldId id="463" r:id="rId4"/>
    <p:sldId id="464" r:id="rId5"/>
    <p:sldId id="46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14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/>
              <a:t>Matematiikkaa 3 a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25.3.2020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25.3.2020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© Varga-Neményi ry</a:t>
            </a: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94D5-F777-4885-A278-376F97FADC76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D7A07-3F01-4FBF-B571-78A0A3C43C08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6B91-A8FE-41ED-BDAE-615339859028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985AF-5953-4235-ABE1-DC29A812FB38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A9D2-73A1-412A-A094-C929A5073F89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61D49-35A8-4392-9B37-0C6EC308E2F4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5EBD5-4760-4880-A77D-0C29885D4990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1341E-BB98-440D-B8F2-24A50E2FC46C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6CD46-D587-481B-B6D1-C39B4592C36D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FF4E9C6-3B5C-4F96-AB4C-306859D49FD8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E6B9-98CA-49D6-ADA1-CF3CDB7ED737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D110EF0-179D-42CD-B2A1-7A17C9BD0CA4}" type="datetime1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/>
              <a:t>Matematiikkaa 4b © Varga–Neményi ry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914A6B-AD57-428E-BCC2-62452CE55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1673750"/>
          </a:xfrm>
        </p:spPr>
        <p:txBody>
          <a:bodyPr/>
          <a:lstStyle/>
          <a:p>
            <a:r>
              <a:rPr lang="fi-FI" dirty="0"/>
              <a:t>Matematiikkaa 4b</a:t>
            </a:r>
            <a:br>
              <a:rPr lang="fi-FI" dirty="0"/>
            </a:br>
            <a:r>
              <a:rPr lang="fi-FI" dirty="0"/>
              <a:t>Jakolasku kirjallisesti</a:t>
            </a:r>
            <a:br>
              <a:rPr lang="fi-FI" dirty="0"/>
            </a:b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015A2CD-3803-44F2-BF10-3455ADDE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3967733-1B13-43D5-8186-236A5C2E3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6" t="15019" r="-1436" b="33403"/>
          <a:stretch/>
        </p:blipFill>
        <p:spPr>
          <a:xfrm>
            <a:off x="144000" y="109330"/>
            <a:ext cx="9000000" cy="4642063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B76384C1-A342-49FC-BE94-ABF4E3410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87709"/>
            <a:ext cx="2160000" cy="544153"/>
          </a:xfrm>
          <a:prstGeom prst="rect">
            <a:avLst/>
          </a:prstGeom>
        </p:spPr>
      </p:pic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97258B0-6726-4BBD-BD5B-F051D4F58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521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327C193-C2A6-4751-9DCB-DABFF776F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346C87F-E7A3-4C76-9BBD-84DF5E89B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7" y="1085850"/>
            <a:ext cx="7743825" cy="46863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38C18AC7-4DC8-4A23-8F8E-28FD8012C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813" y="3530970"/>
            <a:ext cx="792000" cy="4718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58FCD672-3B33-472E-BC0A-0007066B7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813" y="4069522"/>
            <a:ext cx="648000" cy="376898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F1FC3CDF-6849-4FD5-8AB0-776909B876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8813" y="4032946"/>
            <a:ext cx="612000" cy="46378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29A631DE-B15F-4D59-8AB5-0CC913950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1539" y="3530970"/>
            <a:ext cx="792000" cy="471829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3BB71007-6127-4EE2-8063-75412D87B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1539" y="4069522"/>
            <a:ext cx="648000" cy="376898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502C713-9389-4F95-BDC0-1B14AE1614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9539" y="4032946"/>
            <a:ext cx="612000" cy="46378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7F1CD91E-CF6A-48DC-ADCE-38EB9A375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536" y="3530970"/>
            <a:ext cx="792000" cy="471829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E180E568-2C67-4096-BFE0-CE2D6EEF1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0536" y="4069522"/>
            <a:ext cx="648000" cy="376898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C4069FA-E323-4C9E-B91A-2BC062E45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536" y="4032946"/>
            <a:ext cx="612000" cy="463782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D255F88B-1BAA-4F80-8194-841DC0841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448" y="3530970"/>
            <a:ext cx="792000" cy="471829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6F2EDC17-AD61-4D92-B6FE-2855C021A9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448" y="4069522"/>
            <a:ext cx="648000" cy="37689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5AFBCBFA-0938-4127-8E6D-F897044608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4448" y="4032946"/>
            <a:ext cx="612000" cy="463782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72AB56C9-D3AC-49F6-8541-08AF2B6A9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360" y="3530970"/>
            <a:ext cx="792000" cy="471829"/>
          </a:xfrm>
          <a:prstGeom prst="rect">
            <a:avLst/>
          </a:prstGeom>
        </p:spPr>
      </p:pic>
      <p:pic>
        <p:nvPicPr>
          <p:cNvPr id="21" name="Kuva 20">
            <a:extLst>
              <a:ext uri="{FF2B5EF4-FFF2-40B4-BE49-F238E27FC236}">
                <a16:creationId xmlns:a16="http://schemas.microsoft.com/office/drawing/2014/main" id="{4DE49203-ED3C-4606-B751-2FA0E8122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2360" y="4069522"/>
            <a:ext cx="648000" cy="376898"/>
          </a:xfrm>
          <a:prstGeom prst="rect">
            <a:avLst/>
          </a:prstGeom>
        </p:spPr>
      </p:pic>
      <p:pic>
        <p:nvPicPr>
          <p:cNvPr id="22" name="Kuva 21">
            <a:extLst>
              <a:ext uri="{FF2B5EF4-FFF2-40B4-BE49-F238E27FC236}">
                <a16:creationId xmlns:a16="http://schemas.microsoft.com/office/drawing/2014/main" id="{F4A0C76F-A0C8-4F99-82B2-66D934C1B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0360" y="4032946"/>
            <a:ext cx="612000" cy="463782"/>
          </a:xfrm>
          <a:prstGeom prst="rect">
            <a:avLst/>
          </a:prstGeom>
        </p:spPr>
      </p:pic>
      <p:sp>
        <p:nvSpPr>
          <p:cNvPr id="23" name="Suorakulmio: Pyöristetyt kulmat 22">
            <a:extLst>
              <a:ext uri="{FF2B5EF4-FFF2-40B4-BE49-F238E27FC236}">
                <a16:creationId xmlns:a16="http://schemas.microsoft.com/office/drawing/2014/main" id="{C0C43478-D544-4BDE-87AA-1AC2FB18F5F3}"/>
              </a:ext>
            </a:extLst>
          </p:cNvPr>
          <p:cNvSpPr/>
          <p:nvPr/>
        </p:nvSpPr>
        <p:spPr>
          <a:xfrm>
            <a:off x="5916168" y="1892808"/>
            <a:ext cx="2136192" cy="111556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CBC6A83D-2051-4698-ABE0-E59A52601752}"/>
              </a:ext>
            </a:extLst>
          </p:cNvPr>
          <p:cNvSpPr txBox="1"/>
          <p:nvPr/>
        </p:nvSpPr>
        <p:spPr>
          <a:xfrm>
            <a:off x="5442576" y="5221877"/>
            <a:ext cx="329872" cy="376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F1D69A87-296D-43D3-A3E2-15E79E1F8CD7}"/>
              </a:ext>
            </a:extLst>
          </p:cNvPr>
          <p:cNvSpPr txBox="1"/>
          <p:nvPr/>
        </p:nvSpPr>
        <p:spPr>
          <a:xfrm>
            <a:off x="6427462" y="5221877"/>
            <a:ext cx="329872" cy="376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E93E8033-FF2C-4BC7-A32D-4E8B8CEFC4B7}"/>
              </a:ext>
            </a:extLst>
          </p:cNvPr>
          <p:cNvSpPr txBox="1"/>
          <p:nvPr/>
        </p:nvSpPr>
        <p:spPr>
          <a:xfrm>
            <a:off x="7456000" y="5221877"/>
            <a:ext cx="329872" cy="376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7" name="Dian numeron paikkamerkki 26">
            <a:extLst>
              <a:ext uri="{FF2B5EF4-FFF2-40B4-BE49-F238E27FC236}">
                <a16:creationId xmlns:a16="http://schemas.microsoft.com/office/drawing/2014/main" id="{0676E2F1-57C9-4440-9ED3-6D222D48D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28" name="Kuva 27">
            <a:extLst>
              <a:ext uri="{FF2B5EF4-FFF2-40B4-BE49-F238E27FC236}">
                <a16:creationId xmlns:a16="http://schemas.microsoft.com/office/drawing/2014/main" id="{7312D072-C692-4465-A466-8DC01E19AA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7353" y="6187709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4861129F-DF73-4D18-AC69-1E8C3D00C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C9623AD1-75CF-41EE-AFAD-6BD1CBF47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00" y="1252537"/>
            <a:ext cx="7696200" cy="4352925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29FFD07-F4D8-43EE-96E0-BD99DE2A3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735024F-0841-40F7-8CEC-24982F1AF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87709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85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76C0A98D-6BAA-4A9F-81B6-E498C0E58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C818E1F-F1D2-4877-8F93-556B4B380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" y="928687"/>
            <a:ext cx="7877175" cy="5000625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97F6708-6E2E-4D43-A2E8-EA0C0C452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35471A5-8368-43BB-824F-2D822B8C1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87709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72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6D07418-FEF3-44D1-8DA4-70463599D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Matematiikkaa 4b © Varga–Neményi ry 2019</a:t>
            </a:r>
            <a:endParaRPr lang="en-US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3058C5D9-68E0-43CB-B9AD-53A66A645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08705"/>
            <a:ext cx="9180000" cy="4376119"/>
          </a:xfrm>
          <a:prstGeom prst="rect">
            <a:avLst/>
          </a:prstGeom>
        </p:spPr>
      </p:pic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108B255F-AF03-4644-9B36-00B42CA6D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8C64361-10E4-4BF2-BEFB-99EB95FA7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353" y="6187709"/>
            <a:ext cx="2160000" cy="54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32035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">
  <a:themeElements>
    <a:clrScheme name="Sinivihreä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1460</TotalTime>
  <Words>50</Words>
  <Application>Microsoft Office PowerPoint</Application>
  <PresentationFormat>Näytössä katseltava diaesitys (4:3)</PresentationFormat>
  <Paragraphs>14</Paragraphs>
  <Slides>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</vt:lpstr>
      <vt:lpstr>Matematiikkaa 4b Jakolasku kirjallisesti 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3a</dc:title>
  <dc:creator>Anni Lampinen</dc:creator>
  <cp:lastModifiedBy>Anni Lampinen</cp:lastModifiedBy>
  <cp:revision>226</cp:revision>
  <dcterms:created xsi:type="dcterms:W3CDTF">2015-07-16T12:32:17Z</dcterms:created>
  <dcterms:modified xsi:type="dcterms:W3CDTF">2020-03-25T13:39:13Z</dcterms:modified>
</cp:coreProperties>
</file>