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521" r:id="rId2"/>
    <p:sldId id="458" r:id="rId3"/>
    <p:sldId id="463" r:id="rId4"/>
    <p:sldId id="464" r:id="rId5"/>
    <p:sldId id="4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94D5-F777-4885-A278-376F97FADC76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7A07-3F01-4FBF-B571-78A0A3C43C0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6B91-A8FE-41ED-BDAE-61533985902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5AF-5953-4235-ABE1-DC29A812FB3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A9D2-73A1-412A-A094-C929A5073F89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1D49-35A8-4392-9B37-0C6EC308E2F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EBD5-4760-4880-A77D-0C29885D4990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41E-BB98-440D-B8F2-24A50E2FC46C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CD46-D587-481B-B6D1-C39B4592C36D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FF4E9C6-3B5C-4F96-AB4C-306859D49FD8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6B9-98CA-49D6-ADA1-CF3CDB7ED737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110EF0-179D-42CD-B2A1-7A17C9BD0CA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14A6B-AD57-428E-BCC2-62452CE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1673750"/>
          </a:xfrm>
        </p:spPr>
        <p:txBody>
          <a:bodyPr/>
          <a:lstStyle/>
          <a:p>
            <a:r>
              <a:rPr lang="fi-FI" dirty="0"/>
              <a:t>Matematiikkaa 4b</a:t>
            </a:r>
            <a:br>
              <a:rPr lang="fi-FI" dirty="0"/>
            </a:br>
            <a:r>
              <a:rPr lang="fi-FI" dirty="0"/>
              <a:t>Jakolasku kirjallisesti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15A2CD-3803-44F2-BF10-3455ADDE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967733-1B13-43D5-8186-236A5C2E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t="15019" r="-1436" b="33403"/>
          <a:stretch/>
        </p:blipFill>
        <p:spPr>
          <a:xfrm>
            <a:off x="144000" y="109330"/>
            <a:ext cx="9000000" cy="464206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76384C1-A342-49FC-BE94-ABF4E3410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87709"/>
            <a:ext cx="2160000" cy="544153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7258B0-6726-4BBD-BD5B-F051D4F5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27C193-C2A6-4751-9DCB-DABFF776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46C87F-E7A3-4C76-9BBD-84DF5E89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085850"/>
            <a:ext cx="7743825" cy="46863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8C18AC7-4DC8-4A23-8F8E-28FD8012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3" y="3530970"/>
            <a:ext cx="792000" cy="4718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8FCD672-3B33-472E-BC0A-0007066B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13" y="4069522"/>
            <a:ext cx="648000" cy="3768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FC3CDF-6849-4FD5-8AB0-776909B87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813" y="4032946"/>
            <a:ext cx="612000" cy="46378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A631DE-B15F-4D59-8AB5-0CC91395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39" y="3530970"/>
            <a:ext cx="792000" cy="47182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BB71007-6127-4EE2-8063-75412D87B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539" y="4069522"/>
            <a:ext cx="648000" cy="3768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502C713-9389-4F95-BDC0-1B14AE161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539" y="4032946"/>
            <a:ext cx="612000" cy="46378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F1CD91E-CF6A-48DC-ADCE-38EB9A37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536" y="3530970"/>
            <a:ext cx="792000" cy="471829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180E568-2C67-4096-BFE0-CE2D6EEF1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536" y="4069522"/>
            <a:ext cx="648000" cy="37689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C4069FA-E323-4C9E-B91A-2BC062E45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36" y="4032946"/>
            <a:ext cx="612000" cy="46378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255F88B-1BAA-4F80-8194-841DC084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448" y="3530970"/>
            <a:ext cx="792000" cy="471829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F2EDC17-AD61-4D92-B6FE-2855C021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448" y="4069522"/>
            <a:ext cx="648000" cy="3768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AFBCBFA-0938-4127-8E6D-F8970446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448" y="4032946"/>
            <a:ext cx="612000" cy="463782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2AB56C9-D3AC-49F6-8541-08AF2B6A9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60" y="3530970"/>
            <a:ext cx="792000" cy="471829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4DE49203-ED3C-4606-B751-2FA0E8122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60" y="4069522"/>
            <a:ext cx="648000" cy="3768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F4A0C76F-A0C8-4F99-82B2-66D934C1B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60" y="4032946"/>
            <a:ext cx="612000" cy="463782"/>
          </a:xfrm>
          <a:prstGeom prst="rect">
            <a:avLst/>
          </a:prstGeom>
        </p:spPr>
      </p:pic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C0C43478-D544-4BDE-87AA-1AC2FB18F5F3}"/>
              </a:ext>
            </a:extLst>
          </p:cNvPr>
          <p:cNvSpPr/>
          <p:nvPr/>
        </p:nvSpPr>
        <p:spPr>
          <a:xfrm>
            <a:off x="5916168" y="1892808"/>
            <a:ext cx="2136192" cy="111556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CBC6A83D-2051-4698-ABE0-E59A52601752}"/>
              </a:ext>
            </a:extLst>
          </p:cNvPr>
          <p:cNvSpPr txBox="1"/>
          <p:nvPr/>
        </p:nvSpPr>
        <p:spPr>
          <a:xfrm>
            <a:off x="5442576" y="5221877"/>
            <a:ext cx="329872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F1D69A87-296D-43D3-A3E2-15E79E1F8CD7}"/>
              </a:ext>
            </a:extLst>
          </p:cNvPr>
          <p:cNvSpPr txBox="1"/>
          <p:nvPr/>
        </p:nvSpPr>
        <p:spPr>
          <a:xfrm>
            <a:off x="6427462" y="5221877"/>
            <a:ext cx="329872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93E8033-FF2C-4BC7-A32D-4E8B8CEFC4B7}"/>
              </a:ext>
            </a:extLst>
          </p:cNvPr>
          <p:cNvSpPr txBox="1"/>
          <p:nvPr/>
        </p:nvSpPr>
        <p:spPr>
          <a:xfrm>
            <a:off x="7456000" y="5221877"/>
            <a:ext cx="329872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0676E2F1-57C9-4440-9ED3-6D222D48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7312D072-C692-4465-A466-8DC01E19A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353" y="6187709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861129F-DF73-4D18-AC69-1E8C3D00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9623AD1-75CF-41EE-AFAD-6BD1CBF4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52537"/>
            <a:ext cx="7696200" cy="4352925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9FFD07-F4D8-43EE-96E0-BD99DE2A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735024F-0841-40F7-8CEC-24982F1AF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87709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6C0A98D-6BAA-4A9F-81B6-E498C0E5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C818E1F-F1D2-4877-8F93-556B4B38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928687"/>
            <a:ext cx="7877175" cy="5000625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7F6708-6E2E-4D43-A2E8-EA0C0C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5471A5-8368-43BB-824F-2D822B8C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87709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7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D07418-FEF3-44D1-8DA4-70463599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058C5D9-68E0-43CB-B9AD-53A66A64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705"/>
            <a:ext cx="9180000" cy="437611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8B255F-AF03-4644-9B36-00B42CA6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C64361-10E4-4BF2-BEFB-99EB95FA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87709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203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50</Words>
  <Application>Microsoft Office PowerPoint</Application>
  <PresentationFormat>Näytössä katseltava diaesitys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</vt:lpstr>
      <vt:lpstr>Matematiikkaa 4b Jakolasku kirjallisesti 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226</cp:revision>
  <dcterms:created xsi:type="dcterms:W3CDTF">2015-07-16T12:32:17Z</dcterms:created>
  <dcterms:modified xsi:type="dcterms:W3CDTF">2020-03-25T13:39:13Z</dcterms:modified>
</cp:coreProperties>
</file>