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31" r:id="rId2"/>
    <p:sldId id="336" r:id="rId3"/>
    <p:sldId id="344" r:id="rId4"/>
    <p:sldId id="337" r:id="rId5"/>
    <p:sldId id="332" r:id="rId6"/>
    <p:sldId id="339" r:id="rId7"/>
    <p:sldId id="343" r:id="rId8"/>
    <p:sldId id="333" r:id="rId9"/>
    <p:sldId id="342" r:id="rId10"/>
    <p:sldId id="345" r:id="rId11"/>
    <p:sldId id="334" r:id="rId12"/>
    <p:sldId id="335" r:id="rId13"/>
    <p:sldId id="338" r:id="rId14"/>
    <p:sldId id="34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D30F7B6-456A-4FD8-B35B-4FF08571D813}">
          <p14:sldIdLst>
            <p14:sldId id="331"/>
            <p14:sldId id="336"/>
            <p14:sldId id="344"/>
            <p14:sldId id="337"/>
            <p14:sldId id="332"/>
            <p14:sldId id="339"/>
            <p14:sldId id="343"/>
            <p14:sldId id="333"/>
            <p14:sldId id="342"/>
            <p14:sldId id="345"/>
            <p14:sldId id="334"/>
            <p14:sldId id="335"/>
            <p14:sldId id="338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EFF"/>
    <a:srgbClr val="D9FFEA"/>
    <a:srgbClr val="FFFFC5"/>
    <a:srgbClr val="DDF0C8"/>
    <a:srgbClr val="B6F4C9"/>
    <a:srgbClr val="D2ECB6"/>
    <a:srgbClr val="FFA7A7"/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01" autoAdjust="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06"/>
    </p:cViewPr>
  </p:sorter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28.6.2020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28.6.2020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187106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0816-57B8-4CBB-87F7-5046374B0C44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CBB-1357-412F-92D0-06611C27228E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EF5-AD30-4EDC-B687-295F2BD1DF8E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94FA-C63C-415C-A695-CBBC6BD6AF25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5287-581D-48D2-B38F-55968BEDF133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1AE1-05C9-403D-9E3C-A5C4D6CE0B22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A7E-BFEA-4889-B717-BCB6E9A1E0A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7272-9451-4FCC-81B2-9FDE4AAAF5B1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0702-9ACB-4507-BAC2-3FEFF4942959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BACC2CC-9103-4CA0-A60B-E52AEDBB9D6F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C7BE-C8C4-413D-98D3-016D3C2D721F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7193AD-1605-4A5D-8F21-D8F4E7AA0BD5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Matematiikkaa 4a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Kerto- ja jakolasku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8A274-4F4E-4EAF-9E78-3D00E73C1DE4}"/>
              </a:ext>
            </a:extLst>
          </p:cNvPr>
          <p:cNvSpPr/>
          <p:nvPr/>
        </p:nvSpPr>
        <p:spPr>
          <a:xfrm>
            <a:off x="5338093" y="958014"/>
            <a:ext cx="3349487" cy="2544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6876077-2A70-4DD4-AE35-EC345317CAEE}"/>
              </a:ext>
            </a:extLst>
          </p:cNvPr>
          <p:cNvSpPr/>
          <p:nvPr/>
        </p:nvSpPr>
        <p:spPr>
          <a:xfrm>
            <a:off x="822959" y="1522576"/>
            <a:ext cx="488343" cy="40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33D908A-5ACE-409E-BB04-69D3B1C16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91" y="457200"/>
            <a:ext cx="7839456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2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6518B85-6618-4961-8CD8-6306D8863458}"/>
              </a:ext>
            </a:extLst>
          </p:cNvPr>
          <p:cNvSpPr/>
          <p:nvPr/>
        </p:nvSpPr>
        <p:spPr>
          <a:xfrm>
            <a:off x="481781" y="1376516"/>
            <a:ext cx="8072284" cy="8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3A6C5FD-53A9-41B8-8CD3-C995BF6D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1BBE845-63FF-44D6-A017-84E0C6D0F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23" y="302493"/>
            <a:ext cx="7200000" cy="596075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4FA1D9F-C402-47BE-A5BC-83BB3EE482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0A32EBA-B375-45B6-B156-6278B8BCBEE3}"/>
              </a:ext>
            </a:extLst>
          </p:cNvPr>
          <p:cNvSpPr txBox="1"/>
          <p:nvPr/>
        </p:nvSpPr>
        <p:spPr>
          <a:xfrm>
            <a:off x="8366760" y="5843168"/>
            <a:ext cx="58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8010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47C92A-CB3F-4ECC-9E58-7A8778D9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Sisältö- ja ositusjako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A8CA11-2474-49CE-BF8A-C5E682E7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D41EF6E-4E96-4FED-97D5-65A70952E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12" y="1846263"/>
            <a:ext cx="7497426" cy="40227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E66E23E-5AE9-4591-A3D4-A12858EDAE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11244B2-AB78-481F-8306-C1E4558A8EE4}"/>
              </a:ext>
            </a:extLst>
          </p:cNvPr>
          <p:cNvSpPr txBox="1"/>
          <p:nvPr/>
        </p:nvSpPr>
        <p:spPr>
          <a:xfrm>
            <a:off x="8366760" y="5843168"/>
            <a:ext cx="58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1172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47C92A-CB3F-4ECC-9E58-7A8778D9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Sisältö- ja ositusjako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A8CA11-2474-49CE-BF8A-C5E682E7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99EBEAC-8558-448B-893F-2F1CAA8BF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1809029"/>
            <a:ext cx="6840000" cy="4461104"/>
          </a:xfr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62AA84C-5557-4D23-9C3A-66CA67E8F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FB749D6-6A08-4C53-B7C5-1831A0BDA31A}"/>
              </a:ext>
            </a:extLst>
          </p:cNvPr>
          <p:cNvSpPr txBox="1"/>
          <p:nvPr/>
        </p:nvSpPr>
        <p:spPr>
          <a:xfrm>
            <a:off x="8485239" y="5843168"/>
            <a:ext cx="46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8569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FC9525-4EDD-4CE2-9EF9-6D89BB1A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Kertolasku, </a:t>
            </a:r>
            <a:br>
              <a:rPr lang="fi-FI" dirty="0"/>
            </a:br>
            <a:r>
              <a:rPr lang="fi-FI" dirty="0"/>
              <a:t>sisältö- ja ositusjakolasku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895E91-A88F-46D9-BEC4-A0B2C1D9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5"/>
            <a:ext cx="2343028" cy="681156"/>
          </a:xfrm>
        </p:spPr>
        <p:txBody>
          <a:bodyPr>
            <a:normAutofit/>
          </a:bodyPr>
          <a:lstStyle/>
          <a:p>
            <a:r>
              <a:rPr lang="fi-FI" sz="3600" dirty="0"/>
              <a:t>4 · 10 = 40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C98A3F-AE11-488F-BF09-FB2918D7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EFE2741-0574-48A8-875B-266A9F56BE77}"/>
              </a:ext>
            </a:extLst>
          </p:cNvPr>
          <p:cNvSpPr txBox="1">
            <a:spLocks/>
          </p:cNvSpPr>
          <p:nvPr/>
        </p:nvSpPr>
        <p:spPr>
          <a:xfrm>
            <a:off x="3222147" y="1855596"/>
            <a:ext cx="2343028" cy="6811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dirty="0"/>
              <a:t>40 : 10 = 4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080EF9A-DF52-40A4-AE31-79B58D59DADA}"/>
              </a:ext>
            </a:extLst>
          </p:cNvPr>
          <p:cNvSpPr txBox="1">
            <a:spLocks/>
          </p:cNvSpPr>
          <p:nvPr/>
        </p:nvSpPr>
        <p:spPr>
          <a:xfrm>
            <a:off x="5766374" y="1845735"/>
            <a:ext cx="2343028" cy="6811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dirty="0"/>
              <a:t>40 / 4 = 10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12A8F15-5931-400A-A6B6-A34EE4A0C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4" y="2526891"/>
            <a:ext cx="2880000" cy="16335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C01265F-4141-4E25-9EF7-1CE027261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587" y="4431510"/>
            <a:ext cx="2880000" cy="16335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63D4313-851B-4CA1-A71E-B16E81625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058" y="4303890"/>
            <a:ext cx="2880000" cy="16335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90876BA-8F8B-481B-B7BD-BF5DCDE46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88" y="2536752"/>
            <a:ext cx="2880000" cy="16335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F02924A-E630-4F84-8750-331F728330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62E07D49-A476-4602-BF90-4AD3D9FF376D}"/>
              </a:ext>
            </a:extLst>
          </p:cNvPr>
          <p:cNvSpPr txBox="1"/>
          <p:nvPr/>
        </p:nvSpPr>
        <p:spPr>
          <a:xfrm>
            <a:off x="8489058" y="5843168"/>
            <a:ext cx="4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9582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DBD8613-AD51-43BB-BCE8-F415C587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C51B79-48BB-45B0-8853-E146C21D54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63"/>
          <a:stretch/>
        </p:blipFill>
        <p:spPr>
          <a:xfrm>
            <a:off x="-9832" y="682885"/>
            <a:ext cx="8799871" cy="494162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8034A37-A3A9-4C70-8BEE-8531B9C4B9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47D4772-2006-4E08-A791-58F6AAA7E507}"/>
              </a:ext>
            </a:extLst>
          </p:cNvPr>
          <p:cNvSpPr txBox="1"/>
          <p:nvPr/>
        </p:nvSpPr>
        <p:spPr>
          <a:xfrm>
            <a:off x="8489058" y="5843168"/>
            <a:ext cx="4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6391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FA4B2-6A83-4D01-ADDE-5793C108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Seitsemän monikertoja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EBD7857-967A-4620-9C57-22A735453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12" y="2204416"/>
            <a:ext cx="1440000" cy="1421229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EB4CC34-9707-43CD-B76D-749DE8DA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7" name="Sisällön paikkamerkki 5">
            <a:extLst>
              <a:ext uri="{FF2B5EF4-FFF2-40B4-BE49-F238E27FC236}">
                <a16:creationId xmlns:a16="http://schemas.microsoft.com/office/drawing/2014/main" id="{FE1F1262-873F-4B50-80FC-43AA79B98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302" y="2163375"/>
            <a:ext cx="1440000" cy="1421229"/>
          </a:xfrm>
          <a:prstGeom prst="rect">
            <a:avLst/>
          </a:prstGeom>
        </p:spPr>
      </p:pic>
      <p:pic>
        <p:nvPicPr>
          <p:cNvPr id="8" name="Sisällön paikkamerkki 5">
            <a:extLst>
              <a:ext uri="{FF2B5EF4-FFF2-40B4-BE49-F238E27FC236}">
                <a16:creationId xmlns:a16="http://schemas.microsoft.com/office/drawing/2014/main" id="{FF67CEA4-7A3D-498E-B301-7FD378CA3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92" y="2163374"/>
            <a:ext cx="1440000" cy="1421229"/>
          </a:xfrm>
          <a:prstGeom prst="rect">
            <a:avLst/>
          </a:prstGeom>
        </p:spPr>
      </p:pic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7C1701A2-44B3-4DB9-BBFA-A25D95E89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282" y="2163373"/>
            <a:ext cx="1440000" cy="1421229"/>
          </a:xfrm>
          <a:prstGeom prst="rect">
            <a:avLst/>
          </a:prstGeom>
        </p:spPr>
      </p:pic>
      <p:pic>
        <p:nvPicPr>
          <p:cNvPr id="10" name="Sisällön paikkamerkki 5">
            <a:extLst>
              <a:ext uri="{FF2B5EF4-FFF2-40B4-BE49-F238E27FC236}">
                <a16:creationId xmlns:a16="http://schemas.microsoft.com/office/drawing/2014/main" id="{08C1E48C-4E28-4163-B4A9-F2C66C0CD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72" y="2163372"/>
            <a:ext cx="1440000" cy="1421229"/>
          </a:xfrm>
          <a:prstGeom prst="rect">
            <a:avLst/>
          </a:prstGeom>
        </p:spPr>
      </p:pic>
      <p:pic>
        <p:nvPicPr>
          <p:cNvPr id="11" name="Sisällön paikkamerkki 5">
            <a:extLst>
              <a:ext uri="{FF2B5EF4-FFF2-40B4-BE49-F238E27FC236}">
                <a16:creationId xmlns:a16="http://schemas.microsoft.com/office/drawing/2014/main" id="{56AF453C-42B2-4444-B41F-0421BCEFF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12" y="3942969"/>
            <a:ext cx="1440000" cy="1421229"/>
          </a:xfrm>
          <a:prstGeom prst="rect">
            <a:avLst/>
          </a:prstGeom>
        </p:spPr>
      </p:pic>
      <p:pic>
        <p:nvPicPr>
          <p:cNvPr id="12" name="Sisällön paikkamerkki 5">
            <a:extLst>
              <a:ext uri="{FF2B5EF4-FFF2-40B4-BE49-F238E27FC236}">
                <a16:creationId xmlns:a16="http://schemas.microsoft.com/office/drawing/2014/main" id="{D77BF6FC-35DC-43FE-9A41-C2AF750B5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302" y="3901928"/>
            <a:ext cx="1440000" cy="1421229"/>
          </a:xfrm>
          <a:prstGeom prst="rect">
            <a:avLst/>
          </a:prstGeom>
        </p:spPr>
      </p:pic>
      <p:pic>
        <p:nvPicPr>
          <p:cNvPr id="13" name="Sisällön paikkamerkki 5">
            <a:extLst>
              <a:ext uri="{FF2B5EF4-FFF2-40B4-BE49-F238E27FC236}">
                <a16:creationId xmlns:a16="http://schemas.microsoft.com/office/drawing/2014/main" id="{A6492524-3A38-4C3C-AFED-3CD893481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92" y="3901927"/>
            <a:ext cx="1440000" cy="1421229"/>
          </a:xfrm>
          <a:prstGeom prst="rect">
            <a:avLst/>
          </a:prstGeom>
        </p:spPr>
      </p:pic>
      <p:pic>
        <p:nvPicPr>
          <p:cNvPr id="14" name="Sisällön paikkamerkki 5">
            <a:extLst>
              <a:ext uri="{FF2B5EF4-FFF2-40B4-BE49-F238E27FC236}">
                <a16:creationId xmlns:a16="http://schemas.microsoft.com/office/drawing/2014/main" id="{A5EB19A1-8ED4-4D3C-A86F-18EA77787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282" y="3901926"/>
            <a:ext cx="1440000" cy="1421229"/>
          </a:xfrm>
          <a:prstGeom prst="rect">
            <a:avLst/>
          </a:prstGeom>
        </p:spPr>
      </p:pic>
      <p:pic>
        <p:nvPicPr>
          <p:cNvPr id="15" name="Sisällön paikkamerkki 5">
            <a:extLst>
              <a:ext uri="{FF2B5EF4-FFF2-40B4-BE49-F238E27FC236}">
                <a16:creationId xmlns:a16="http://schemas.microsoft.com/office/drawing/2014/main" id="{14135811-DCD8-4B4D-85B1-D7D01DE19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72" y="3901925"/>
            <a:ext cx="1440000" cy="142122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160DB9-94FA-4D1B-8FC7-7B8B4B2FF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7A78FA0C-00BF-4531-B0F6-F170C4312217}"/>
              </a:ext>
            </a:extLst>
          </p:cNvPr>
          <p:cNvSpPr txBox="1"/>
          <p:nvPr/>
        </p:nvSpPr>
        <p:spPr>
          <a:xfrm>
            <a:off x="8366760" y="5843168"/>
            <a:ext cx="58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14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FA4B2-6A83-4D01-ADDE-5793C108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Kahdeksan monikertoja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EB4CC34-9707-43CD-B76D-749DE8DA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90B4B38-E219-4310-89CC-1DB0354073AF}"/>
              </a:ext>
            </a:extLst>
          </p:cNvPr>
          <p:cNvSpPr txBox="1"/>
          <p:nvPr/>
        </p:nvSpPr>
        <p:spPr>
          <a:xfrm>
            <a:off x="1088029" y="1836429"/>
            <a:ext cx="353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Lisää kymmenen ja vähennä kaksi.</a:t>
            </a:r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3DFDD35D-FAAA-49C7-A285-2D692DAFCF03}"/>
              </a:ext>
            </a:extLst>
          </p:cNvPr>
          <p:cNvGrpSpPr/>
          <p:nvPr/>
        </p:nvGrpSpPr>
        <p:grpSpPr>
          <a:xfrm>
            <a:off x="283969" y="2785529"/>
            <a:ext cx="1417008" cy="772668"/>
            <a:chOff x="706760" y="2304830"/>
            <a:chExt cx="2003634" cy="978233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9428A02F-95DE-45ED-BA31-D0A75D87A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C1FBBBF6-E5B9-43C4-B804-8BC4BC78B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676B15B9-96C7-473E-9F09-21A7ECD21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08A52262-69DC-45D6-9B80-380E10636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581F4E37-5733-4399-993B-73BDCF1C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429B87AA-D96E-4F53-81F2-1C54F9E91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B5C31D98-0D33-4D37-8311-4F08BF936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8F902724-8D82-4360-B2FB-2D56A3F7C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8ABE10D5-4196-45EB-BCE1-D36CFA6C0461}"/>
              </a:ext>
            </a:extLst>
          </p:cNvPr>
          <p:cNvGrpSpPr/>
          <p:nvPr/>
        </p:nvGrpSpPr>
        <p:grpSpPr>
          <a:xfrm>
            <a:off x="2083272" y="2785528"/>
            <a:ext cx="1417008" cy="772668"/>
            <a:chOff x="706760" y="2304830"/>
            <a:chExt cx="2003634" cy="978233"/>
          </a:xfrm>
        </p:grpSpPr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353CD925-198F-429B-B304-B5BA4C14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4E33C02E-860F-4197-B538-985F3F6B3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FED9B596-CA27-49C3-BE56-724DA3DD6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534DF80A-7BD5-41DE-A541-807EECAFC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824AB7C3-9E1E-4B7C-BD6E-6B9AF811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6B008BA7-1E21-42AD-96C3-891EAF93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9C7DDE0C-7DA6-4AAF-B0D9-331C432AD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9DDFE4F9-1A03-4991-A39A-BD233580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525D7596-B070-4837-B149-0CC7732454E0}"/>
              </a:ext>
            </a:extLst>
          </p:cNvPr>
          <p:cNvGrpSpPr/>
          <p:nvPr/>
        </p:nvGrpSpPr>
        <p:grpSpPr>
          <a:xfrm>
            <a:off x="3833414" y="2785528"/>
            <a:ext cx="1417008" cy="772668"/>
            <a:chOff x="706760" y="2304830"/>
            <a:chExt cx="2003634" cy="978233"/>
          </a:xfrm>
        </p:grpSpPr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C867DEA2-D5E6-479F-B8C0-15A3BC6C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4E8911F1-9394-4D35-9AA3-9304065B3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FAD8F5AB-DB20-43E3-A540-982DCE757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40" name="Kuva 39">
              <a:extLst>
                <a:ext uri="{FF2B5EF4-FFF2-40B4-BE49-F238E27FC236}">
                  <a16:creationId xmlns:a16="http://schemas.microsoft.com/office/drawing/2014/main" id="{1934BD6B-0D36-4E0D-BF44-A093C7259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41" name="Kuva 40">
              <a:extLst>
                <a:ext uri="{FF2B5EF4-FFF2-40B4-BE49-F238E27FC236}">
                  <a16:creationId xmlns:a16="http://schemas.microsoft.com/office/drawing/2014/main" id="{A728A21D-E7D9-421B-8834-D9E3A3A2C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42" name="Kuva 41">
              <a:extLst>
                <a:ext uri="{FF2B5EF4-FFF2-40B4-BE49-F238E27FC236}">
                  <a16:creationId xmlns:a16="http://schemas.microsoft.com/office/drawing/2014/main" id="{4556C0A6-1E09-49B2-BDD5-A880D9A0E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C322BCC0-6C4B-43BF-8404-F93369036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44" name="Kuva 43">
              <a:extLst>
                <a:ext uri="{FF2B5EF4-FFF2-40B4-BE49-F238E27FC236}">
                  <a16:creationId xmlns:a16="http://schemas.microsoft.com/office/drawing/2014/main" id="{EB0481D3-01C2-4A94-9A6E-D38EE8E61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AFCC4CA4-6551-4FEC-BD9F-01ED0360920D}"/>
              </a:ext>
            </a:extLst>
          </p:cNvPr>
          <p:cNvGrpSpPr/>
          <p:nvPr/>
        </p:nvGrpSpPr>
        <p:grpSpPr>
          <a:xfrm>
            <a:off x="5583556" y="2785528"/>
            <a:ext cx="1417008" cy="772668"/>
            <a:chOff x="706760" y="2304830"/>
            <a:chExt cx="2003634" cy="978233"/>
          </a:xfrm>
        </p:grpSpPr>
        <p:pic>
          <p:nvPicPr>
            <p:cNvPr id="46" name="Kuva 45">
              <a:extLst>
                <a:ext uri="{FF2B5EF4-FFF2-40B4-BE49-F238E27FC236}">
                  <a16:creationId xmlns:a16="http://schemas.microsoft.com/office/drawing/2014/main" id="{CB81570D-345E-4ECD-B166-6838C7AE2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47" name="Kuva 46">
              <a:extLst>
                <a:ext uri="{FF2B5EF4-FFF2-40B4-BE49-F238E27FC236}">
                  <a16:creationId xmlns:a16="http://schemas.microsoft.com/office/drawing/2014/main" id="{3A68AB62-237A-4D6F-AA8F-C27BF6A86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48" name="Kuva 47">
              <a:extLst>
                <a:ext uri="{FF2B5EF4-FFF2-40B4-BE49-F238E27FC236}">
                  <a16:creationId xmlns:a16="http://schemas.microsoft.com/office/drawing/2014/main" id="{B89E1122-0A9C-4F01-9267-3C68E408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49" name="Kuva 48">
              <a:extLst>
                <a:ext uri="{FF2B5EF4-FFF2-40B4-BE49-F238E27FC236}">
                  <a16:creationId xmlns:a16="http://schemas.microsoft.com/office/drawing/2014/main" id="{BE1F9FAA-3DF8-4718-8677-B976BA215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50" name="Kuva 49">
              <a:extLst>
                <a:ext uri="{FF2B5EF4-FFF2-40B4-BE49-F238E27FC236}">
                  <a16:creationId xmlns:a16="http://schemas.microsoft.com/office/drawing/2014/main" id="{30E34386-3685-40E4-8E48-693EEF982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51" name="Kuva 50">
              <a:extLst>
                <a:ext uri="{FF2B5EF4-FFF2-40B4-BE49-F238E27FC236}">
                  <a16:creationId xmlns:a16="http://schemas.microsoft.com/office/drawing/2014/main" id="{BA21B5A8-37DB-4E75-AD5D-C7EF437C9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52" name="Kuva 51">
              <a:extLst>
                <a:ext uri="{FF2B5EF4-FFF2-40B4-BE49-F238E27FC236}">
                  <a16:creationId xmlns:a16="http://schemas.microsoft.com/office/drawing/2014/main" id="{ACC342AA-EE23-417E-B94B-B80D6E905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53" name="Kuva 52">
              <a:extLst>
                <a:ext uri="{FF2B5EF4-FFF2-40B4-BE49-F238E27FC236}">
                  <a16:creationId xmlns:a16="http://schemas.microsoft.com/office/drawing/2014/main" id="{7F7FE10A-6A07-4799-80CA-150F7ED71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0B349EB3-6A44-45A7-8BC2-7C86FBEFBA0A}"/>
              </a:ext>
            </a:extLst>
          </p:cNvPr>
          <p:cNvGrpSpPr/>
          <p:nvPr/>
        </p:nvGrpSpPr>
        <p:grpSpPr>
          <a:xfrm>
            <a:off x="7373117" y="2785528"/>
            <a:ext cx="1417008" cy="772668"/>
            <a:chOff x="706760" y="2304830"/>
            <a:chExt cx="2003634" cy="978233"/>
          </a:xfrm>
        </p:grpSpPr>
        <p:pic>
          <p:nvPicPr>
            <p:cNvPr id="55" name="Kuva 54">
              <a:extLst>
                <a:ext uri="{FF2B5EF4-FFF2-40B4-BE49-F238E27FC236}">
                  <a16:creationId xmlns:a16="http://schemas.microsoft.com/office/drawing/2014/main" id="{E7035B01-2246-4EAC-98D3-62609B3EE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56" name="Kuva 55">
              <a:extLst>
                <a:ext uri="{FF2B5EF4-FFF2-40B4-BE49-F238E27FC236}">
                  <a16:creationId xmlns:a16="http://schemas.microsoft.com/office/drawing/2014/main" id="{B9373737-9E2A-4D83-99AC-C99260F27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57" name="Kuva 56">
              <a:extLst>
                <a:ext uri="{FF2B5EF4-FFF2-40B4-BE49-F238E27FC236}">
                  <a16:creationId xmlns:a16="http://schemas.microsoft.com/office/drawing/2014/main" id="{C45FC6A7-C558-4BC6-BB37-FE3551684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58" name="Kuva 57">
              <a:extLst>
                <a:ext uri="{FF2B5EF4-FFF2-40B4-BE49-F238E27FC236}">
                  <a16:creationId xmlns:a16="http://schemas.microsoft.com/office/drawing/2014/main" id="{6708062F-EA78-4FC9-A053-E67F7B1B3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59" name="Kuva 58">
              <a:extLst>
                <a:ext uri="{FF2B5EF4-FFF2-40B4-BE49-F238E27FC236}">
                  <a16:creationId xmlns:a16="http://schemas.microsoft.com/office/drawing/2014/main" id="{1D6193D9-F8F7-4A18-AAE1-484F9317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60" name="Kuva 59">
              <a:extLst>
                <a:ext uri="{FF2B5EF4-FFF2-40B4-BE49-F238E27FC236}">
                  <a16:creationId xmlns:a16="http://schemas.microsoft.com/office/drawing/2014/main" id="{71B4CFE4-778D-4336-A04A-7731DB15D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61" name="Kuva 60">
              <a:extLst>
                <a:ext uri="{FF2B5EF4-FFF2-40B4-BE49-F238E27FC236}">
                  <a16:creationId xmlns:a16="http://schemas.microsoft.com/office/drawing/2014/main" id="{C0FE5C1E-0175-476D-B2CF-98B232C5A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62" name="Kuva 61">
              <a:extLst>
                <a:ext uri="{FF2B5EF4-FFF2-40B4-BE49-F238E27FC236}">
                  <a16:creationId xmlns:a16="http://schemas.microsoft.com/office/drawing/2014/main" id="{856BEA37-9ED3-4EEB-8F2E-4D38ECE4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757F1B2C-12B8-4061-8363-230664EAA15B}"/>
              </a:ext>
            </a:extLst>
          </p:cNvPr>
          <p:cNvGrpSpPr/>
          <p:nvPr/>
        </p:nvGrpSpPr>
        <p:grpSpPr>
          <a:xfrm>
            <a:off x="283969" y="4206741"/>
            <a:ext cx="1417008" cy="772668"/>
            <a:chOff x="706760" y="2304830"/>
            <a:chExt cx="2003634" cy="978233"/>
          </a:xfrm>
        </p:grpSpPr>
        <p:pic>
          <p:nvPicPr>
            <p:cNvPr id="91" name="Kuva 90">
              <a:extLst>
                <a:ext uri="{FF2B5EF4-FFF2-40B4-BE49-F238E27FC236}">
                  <a16:creationId xmlns:a16="http://schemas.microsoft.com/office/drawing/2014/main" id="{C0F10742-AC38-4FA3-A57D-4A753BEA2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92" name="Kuva 91">
              <a:extLst>
                <a:ext uri="{FF2B5EF4-FFF2-40B4-BE49-F238E27FC236}">
                  <a16:creationId xmlns:a16="http://schemas.microsoft.com/office/drawing/2014/main" id="{8E6B1428-ECF3-4D6D-813B-4E0BE51D0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93" name="Kuva 92">
              <a:extLst>
                <a:ext uri="{FF2B5EF4-FFF2-40B4-BE49-F238E27FC236}">
                  <a16:creationId xmlns:a16="http://schemas.microsoft.com/office/drawing/2014/main" id="{2729F85F-AD41-402B-B0C9-5A1E77E6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94" name="Kuva 93">
              <a:extLst>
                <a:ext uri="{FF2B5EF4-FFF2-40B4-BE49-F238E27FC236}">
                  <a16:creationId xmlns:a16="http://schemas.microsoft.com/office/drawing/2014/main" id="{09EFE3CB-F485-4A0A-99DA-170C2CE3D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95" name="Kuva 94">
              <a:extLst>
                <a:ext uri="{FF2B5EF4-FFF2-40B4-BE49-F238E27FC236}">
                  <a16:creationId xmlns:a16="http://schemas.microsoft.com/office/drawing/2014/main" id="{9A3872F1-0659-425D-912B-0C1A56191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96" name="Kuva 95">
              <a:extLst>
                <a:ext uri="{FF2B5EF4-FFF2-40B4-BE49-F238E27FC236}">
                  <a16:creationId xmlns:a16="http://schemas.microsoft.com/office/drawing/2014/main" id="{40F67A9F-262C-4F3E-88F2-B944C24B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97" name="Kuva 96">
              <a:extLst>
                <a:ext uri="{FF2B5EF4-FFF2-40B4-BE49-F238E27FC236}">
                  <a16:creationId xmlns:a16="http://schemas.microsoft.com/office/drawing/2014/main" id="{D5C3B2B8-17D6-49DB-ACCF-4295B982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98" name="Kuva 97">
              <a:extLst>
                <a:ext uri="{FF2B5EF4-FFF2-40B4-BE49-F238E27FC236}">
                  <a16:creationId xmlns:a16="http://schemas.microsoft.com/office/drawing/2014/main" id="{9321BBD2-FE08-4E24-84FD-CE4B97EA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DACFD803-8C4E-44DC-A2F0-4C870D09E91A}"/>
              </a:ext>
            </a:extLst>
          </p:cNvPr>
          <p:cNvGrpSpPr/>
          <p:nvPr/>
        </p:nvGrpSpPr>
        <p:grpSpPr>
          <a:xfrm>
            <a:off x="2083272" y="4206740"/>
            <a:ext cx="1417008" cy="772668"/>
            <a:chOff x="706760" y="2304830"/>
            <a:chExt cx="2003634" cy="978233"/>
          </a:xfrm>
        </p:grpSpPr>
        <p:pic>
          <p:nvPicPr>
            <p:cNvPr id="100" name="Kuva 99">
              <a:extLst>
                <a:ext uri="{FF2B5EF4-FFF2-40B4-BE49-F238E27FC236}">
                  <a16:creationId xmlns:a16="http://schemas.microsoft.com/office/drawing/2014/main" id="{E1D51C37-3681-445C-B50F-0C1D63D62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101" name="Kuva 100">
              <a:extLst>
                <a:ext uri="{FF2B5EF4-FFF2-40B4-BE49-F238E27FC236}">
                  <a16:creationId xmlns:a16="http://schemas.microsoft.com/office/drawing/2014/main" id="{381EDC07-A772-414B-AD59-3881246D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102" name="Kuva 101">
              <a:extLst>
                <a:ext uri="{FF2B5EF4-FFF2-40B4-BE49-F238E27FC236}">
                  <a16:creationId xmlns:a16="http://schemas.microsoft.com/office/drawing/2014/main" id="{085A1382-E573-413C-948D-1AEF55283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103" name="Kuva 102">
              <a:extLst>
                <a:ext uri="{FF2B5EF4-FFF2-40B4-BE49-F238E27FC236}">
                  <a16:creationId xmlns:a16="http://schemas.microsoft.com/office/drawing/2014/main" id="{E14D6E1D-A8AB-425F-A1FB-391DBE12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104" name="Kuva 103">
              <a:extLst>
                <a:ext uri="{FF2B5EF4-FFF2-40B4-BE49-F238E27FC236}">
                  <a16:creationId xmlns:a16="http://schemas.microsoft.com/office/drawing/2014/main" id="{5D7E090F-0366-4CB0-89EE-CA919C3C0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105" name="Kuva 104">
              <a:extLst>
                <a:ext uri="{FF2B5EF4-FFF2-40B4-BE49-F238E27FC236}">
                  <a16:creationId xmlns:a16="http://schemas.microsoft.com/office/drawing/2014/main" id="{CA366F42-BED7-456B-A2C6-5E7C67435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106" name="Kuva 105">
              <a:extLst>
                <a:ext uri="{FF2B5EF4-FFF2-40B4-BE49-F238E27FC236}">
                  <a16:creationId xmlns:a16="http://schemas.microsoft.com/office/drawing/2014/main" id="{E332DB2C-124A-42F5-A37A-297339875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107" name="Kuva 106">
              <a:extLst>
                <a:ext uri="{FF2B5EF4-FFF2-40B4-BE49-F238E27FC236}">
                  <a16:creationId xmlns:a16="http://schemas.microsoft.com/office/drawing/2014/main" id="{034871F0-D0BD-4DFD-8BD4-3FF9AD598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28A3C01C-81E8-4F34-9D18-D8A597471A7E}"/>
              </a:ext>
            </a:extLst>
          </p:cNvPr>
          <p:cNvGrpSpPr/>
          <p:nvPr/>
        </p:nvGrpSpPr>
        <p:grpSpPr>
          <a:xfrm>
            <a:off x="3833414" y="4206740"/>
            <a:ext cx="1417008" cy="772668"/>
            <a:chOff x="706760" y="2304830"/>
            <a:chExt cx="2003634" cy="978233"/>
          </a:xfrm>
        </p:grpSpPr>
        <p:pic>
          <p:nvPicPr>
            <p:cNvPr id="109" name="Kuva 108">
              <a:extLst>
                <a:ext uri="{FF2B5EF4-FFF2-40B4-BE49-F238E27FC236}">
                  <a16:creationId xmlns:a16="http://schemas.microsoft.com/office/drawing/2014/main" id="{D6419F8B-7774-4E70-9BA6-B8FC52EDD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110" name="Kuva 109">
              <a:extLst>
                <a:ext uri="{FF2B5EF4-FFF2-40B4-BE49-F238E27FC236}">
                  <a16:creationId xmlns:a16="http://schemas.microsoft.com/office/drawing/2014/main" id="{A00D54EA-2DE9-4FED-AE0C-410496376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111" name="Kuva 110">
              <a:extLst>
                <a:ext uri="{FF2B5EF4-FFF2-40B4-BE49-F238E27FC236}">
                  <a16:creationId xmlns:a16="http://schemas.microsoft.com/office/drawing/2014/main" id="{75A37882-87F5-45E1-A2E0-695B838B5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112" name="Kuva 111">
              <a:extLst>
                <a:ext uri="{FF2B5EF4-FFF2-40B4-BE49-F238E27FC236}">
                  <a16:creationId xmlns:a16="http://schemas.microsoft.com/office/drawing/2014/main" id="{BAA37582-5B87-4024-B830-A2B0158E7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113" name="Kuva 112">
              <a:extLst>
                <a:ext uri="{FF2B5EF4-FFF2-40B4-BE49-F238E27FC236}">
                  <a16:creationId xmlns:a16="http://schemas.microsoft.com/office/drawing/2014/main" id="{1F6ED761-0955-4465-A745-513CA2F0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114" name="Kuva 113">
              <a:extLst>
                <a:ext uri="{FF2B5EF4-FFF2-40B4-BE49-F238E27FC236}">
                  <a16:creationId xmlns:a16="http://schemas.microsoft.com/office/drawing/2014/main" id="{98C2E205-9DE7-450F-BD7C-134BB3072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115" name="Kuva 114">
              <a:extLst>
                <a:ext uri="{FF2B5EF4-FFF2-40B4-BE49-F238E27FC236}">
                  <a16:creationId xmlns:a16="http://schemas.microsoft.com/office/drawing/2014/main" id="{FC92EE38-CFC9-4ECA-9F0C-281F19A9B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116" name="Kuva 115">
              <a:extLst>
                <a:ext uri="{FF2B5EF4-FFF2-40B4-BE49-F238E27FC236}">
                  <a16:creationId xmlns:a16="http://schemas.microsoft.com/office/drawing/2014/main" id="{9A7CA4AE-7E35-482C-B0CC-A88658C5C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F3810728-535B-4BEC-9FC6-EA80A09FF1CA}"/>
              </a:ext>
            </a:extLst>
          </p:cNvPr>
          <p:cNvGrpSpPr/>
          <p:nvPr/>
        </p:nvGrpSpPr>
        <p:grpSpPr>
          <a:xfrm>
            <a:off x="5583556" y="4206740"/>
            <a:ext cx="1417008" cy="772668"/>
            <a:chOff x="706760" y="2304830"/>
            <a:chExt cx="2003634" cy="978233"/>
          </a:xfrm>
        </p:grpSpPr>
        <p:pic>
          <p:nvPicPr>
            <p:cNvPr id="118" name="Kuva 117">
              <a:extLst>
                <a:ext uri="{FF2B5EF4-FFF2-40B4-BE49-F238E27FC236}">
                  <a16:creationId xmlns:a16="http://schemas.microsoft.com/office/drawing/2014/main" id="{F6AD81DF-0617-4B74-8CF7-1B22C4D27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119" name="Kuva 118">
              <a:extLst>
                <a:ext uri="{FF2B5EF4-FFF2-40B4-BE49-F238E27FC236}">
                  <a16:creationId xmlns:a16="http://schemas.microsoft.com/office/drawing/2014/main" id="{6A9589B8-243D-49D0-A1E3-AB360209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120" name="Kuva 119">
              <a:extLst>
                <a:ext uri="{FF2B5EF4-FFF2-40B4-BE49-F238E27FC236}">
                  <a16:creationId xmlns:a16="http://schemas.microsoft.com/office/drawing/2014/main" id="{4B05DCEB-7D3F-41D1-98F2-04E55283E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121" name="Kuva 120">
              <a:extLst>
                <a:ext uri="{FF2B5EF4-FFF2-40B4-BE49-F238E27FC236}">
                  <a16:creationId xmlns:a16="http://schemas.microsoft.com/office/drawing/2014/main" id="{D15910E8-7F79-4A92-9FD4-C883BA882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122" name="Kuva 121">
              <a:extLst>
                <a:ext uri="{FF2B5EF4-FFF2-40B4-BE49-F238E27FC236}">
                  <a16:creationId xmlns:a16="http://schemas.microsoft.com/office/drawing/2014/main" id="{604F8F6B-34FB-4A0A-BF88-6F4AB2137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123" name="Kuva 122">
              <a:extLst>
                <a:ext uri="{FF2B5EF4-FFF2-40B4-BE49-F238E27FC236}">
                  <a16:creationId xmlns:a16="http://schemas.microsoft.com/office/drawing/2014/main" id="{0BE9E282-2E3A-4AC2-B756-64E2014C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124" name="Kuva 123">
              <a:extLst>
                <a:ext uri="{FF2B5EF4-FFF2-40B4-BE49-F238E27FC236}">
                  <a16:creationId xmlns:a16="http://schemas.microsoft.com/office/drawing/2014/main" id="{CBC64F57-58B3-4B6E-9964-6C388319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125" name="Kuva 124">
              <a:extLst>
                <a:ext uri="{FF2B5EF4-FFF2-40B4-BE49-F238E27FC236}">
                  <a16:creationId xmlns:a16="http://schemas.microsoft.com/office/drawing/2014/main" id="{DB5FB16C-9F08-415B-9065-A5E04F9E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9E3BC505-CA04-4351-8185-B07BF0473CC5}"/>
              </a:ext>
            </a:extLst>
          </p:cNvPr>
          <p:cNvGrpSpPr/>
          <p:nvPr/>
        </p:nvGrpSpPr>
        <p:grpSpPr>
          <a:xfrm>
            <a:off x="7373117" y="4206740"/>
            <a:ext cx="1417008" cy="772668"/>
            <a:chOff x="706760" y="2304830"/>
            <a:chExt cx="2003634" cy="978233"/>
          </a:xfrm>
        </p:grpSpPr>
        <p:pic>
          <p:nvPicPr>
            <p:cNvPr id="127" name="Kuva 126">
              <a:extLst>
                <a:ext uri="{FF2B5EF4-FFF2-40B4-BE49-F238E27FC236}">
                  <a16:creationId xmlns:a16="http://schemas.microsoft.com/office/drawing/2014/main" id="{5E428D4A-9D98-4130-95DC-55FB7358A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304830"/>
              <a:ext cx="396000" cy="401331"/>
            </a:xfrm>
            <a:prstGeom prst="rect">
              <a:avLst/>
            </a:prstGeom>
          </p:spPr>
        </p:pic>
        <p:pic>
          <p:nvPicPr>
            <p:cNvPr id="128" name="Kuva 127">
              <a:extLst>
                <a:ext uri="{FF2B5EF4-FFF2-40B4-BE49-F238E27FC236}">
                  <a16:creationId xmlns:a16="http://schemas.microsoft.com/office/drawing/2014/main" id="{40A29B10-06D4-4F41-AAD3-05F9AF4CC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304830"/>
              <a:ext cx="396000" cy="401331"/>
            </a:xfrm>
            <a:prstGeom prst="rect">
              <a:avLst/>
            </a:prstGeom>
          </p:spPr>
        </p:pic>
        <p:pic>
          <p:nvPicPr>
            <p:cNvPr id="129" name="Kuva 128">
              <a:extLst>
                <a:ext uri="{FF2B5EF4-FFF2-40B4-BE49-F238E27FC236}">
                  <a16:creationId xmlns:a16="http://schemas.microsoft.com/office/drawing/2014/main" id="{EB801B53-101D-4F5C-A4B1-211C3D8DD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304830"/>
              <a:ext cx="396000" cy="401331"/>
            </a:xfrm>
            <a:prstGeom prst="rect">
              <a:avLst/>
            </a:prstGeom>
          </p:spPr>
        </p:pic>
        <p:pic>
          <p:nvPicPr>
            <p:cNvPr id="130" name="Kuva 129">
              <a:extLst>
                <a:ext uri="{FF2B5EF4-FFF2-40B4-BE49-F238E27FC236}">
                  <a16:creationId xmlns:a16="http://schemas.microsoft.com/office/drawing/2014/main" id="{C190247F-0462-4F1E-AD7E-A0907B17A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304830"/>
              <a:ext cx="396000" cy="401331"/>
            </a:xfrm>
            <a:prstGeom prst="rect">
              <a:avLst/>
            </a:prstGeom>
          </p:spPr>
        </p:pic>
        <p:pic>
          <p:nvPicPr>
            <p:cNvPr id="131" name="Kuva 130">
              <a:extLst>
                <a:ext uri="{FF2B5EF4-FFF2-40B4-BE49-F238E27FC236}">
                  <a16:creationId xmlns:a16="http://schemas.microsoft.com/office/drawing/2014/main" id="{2A825C56-5CA0-4D2A-917D-EAC70D9B1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60" y="2881732"/>
              <a:ext cx="396000" cy="401331"/>
            </a:xfrm>
            <a:prstGeom prst="rect">
              <a:avLst/>
            </a:prstGeom>
          </p:spPr>
        </p:pic>
        <p:pic>
          <p:nvPicPr>
            <p:cNvPr id="132" name="Kuva 131">
              <a:extLst>
                <a:ext uri="{FF2B5EF4-FFF2-40B4-BE49-F238E27FC236}">
                  <a16:creationId xmlns:a16="http://schemas.microsoft.com/office/drawing/2014/main" id="{313706CE-011A-4AE5-A12A-D154E5912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60" y="2881732"/>
              <a:ext cx="396000" cy="401331"/>
            </a:xfrm>
            <a:prstGeom prst="rect">
              <a:avLst/>
            </a:prstGeom>
          </p:spPr>
        </p:pic>
        <p:pic>
          <p:nvPicPr>
            <p:cNvPr id="133" name="Kuva 132">
              <a:extLst>
                <a:ext uri="{FF2B5EF4-FFF2-40B4-BE49-F238E27FC236}">
                  <a16:creationId xmlns:a16="http://schemas.microsoft.com/office/drawing/2014/main" id="{7A2E9326-D1CF-45A6-8ECE-BEE06DDE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760" y="2881732"/>
              <a:ext cx="396000" cy="401331"/>
            </a:xfrm>
            <a:prstGeom prst="rect">
              <a:avLst/>
            </a:prstGeom>
          </p:spPr>
        </p:pic>
        <p:pic>
          <p:nvPicPr>
            <p:cNvPr id="134" name="Kuva 133">
              <a:extLst>
                <a:ext uri="{FF2B5EF4-FFF2-40B4-BE49-F238E27FC236}">
                  <a16:creationId xmlns:a16="http://schemas.microsoft.com/office/drawing/2014/main" id="{B8E530BE-CD71-4DDC-9F61-FA383DCB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4" y="2881732"/>
              <a:ext cx="396000" cy="401331"/>
            </a:xfrm>
            <a:prstGeom prst="rect">
              <a:avLst/>
            </a:prstGeom>
          </p:spPr>
        </p:pic>
      </p:grpSp>
      <p:pic>
        <p:nvPicPr>
          <p:cNvPr id="135" name="Kuva 134">
            <a:extLst>
              <a:ext uri="{FF2B5EF4-FFF2-40B4-BE49-F238E27FC236}">
                <a16:creationId xmlns:a16="http://schemas.microsoft.com/office/drawing/2014/main" id="{7EFEFECD-1CDB-4660-9AA7-8150478C93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36" name="Tekstiruutu 135">
            <a:extLst>
              <a:ext uri="{FF2B5EF4-FFF2-40B4-BE49-F238E27FC236}">
                <a16:creationId xmlns:a16="http://schemas.microsoft.com/office/drawing/2014/main" id="{EDE4D73F-F14B-4A83-B0B8-4E0A8A65822C}"/>
              </a:ext>
            </a:extLst>
          </p:cNvPr>
          <p:cNvSpPr txBox="1"/>
          <p:nvPr/>
        </p:nvSpPr>
        <p:spPr>
          <a:xfrm>
            <a:off x="8366760" y="5843168"/>
            <a:ext cx="58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77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3C933-75DD-4223-ACAF-7A17389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Yhdeksän monikertoja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8CF3D81-FB37-44A3-B522-E79DFCA96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68" y="2205763"/>
            <a:ext cx="1080000" cy="2001291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378671-0B9C-4350-AFBE-DBBE6F45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7" name="Sisällön paikkamerkki 5">
            <a:extLst>
              <a:ext uri="{FF2B5EF4-FFF2-40B4-BE49-F238E27FC236}">
                <a16:creationId xmlns:a16="http://schemas.microsoft.com/office/drawing/2014/main" id="{483B3AE1-B129-447F-A5DE-DBEE8E785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87" y="2205763"/>
            <a:ext cx="1080000" cy="2001291"/>
          </a:xfrm>
          <a:prstGeom prst="rect">
            <a:avLst/>
          </a:prstGeom>
        </p:spPr>
      </p:pic>
      <p:pic>
        <p:nvPicPr>
          <p:cNvPr id="8" name="Sisällön paikkamerkki 5">
            <a:extLst>
              <a:ext uri="{FF2B5EF4-FFF2-40B4-BE49-F238E27FC236}">
                <a16:creationId xmlns:a16="http://schemas.microsoft.com/office/drawing/2014/main" id="{1B55088D-D9A6-4D3B-B367-173660A4F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106" y="2205762"/>
            <a:ext cx="1080000" cy="2001291"/>
          </a:xfrm>
          <a:prstGeom prst="rect">
            <a:avLst/>
          </a:prstGeom>
        </p:spPr>
      </p:pic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22629375-9774-4D53-BC69-2369734A7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616" y="2205761"/>
            <a:ext cx="1080000" cy="2001291"/>
          </a:xfrm>
          <a:prstGeom prst="rect">
            <a:avLst/>
          </a:prstGeom>
        </p:spPr>
      </p:pic>
      <p:pic>
        <p:nvPicPr>
          <p:cNvPr id="10" name="Sisällön paikkamerkki 5">
            <a:extLst>
              <a:ext uri="{FF2B5EF4-FFF2-40B4-BE49-F238E27FC236}">
                <a16:creationId xmlns:a16="http://schemas.microsoft.com/office/drawing/2014/main" id="{0D5A5EAF-77F9-4D18-B59B-B34580C4A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635" y="2205761"/>
            <a:ext cx="1080000" cy="2001291"/>
          </a:xfrm>
          <a:prstGeom prst="rect">
            <a:avLst/>
          </a:prstGeom>
        </p:spPr>
      </p:pic>
      <p:pic>
        <p:nvPicPr>
          <p:cNvPr id="17" name="Sisällön paikkamerkki 5">
            <a:extLst>
              <a:ext uri="{FF2B5EF4-FFF2-40B4-BE49-F238E27FC236}">
                <a16:creationId xmlns:a16="http://schemas.microsoft.com/office/drawing/2014/main" id="{2EDA02A1-9B50-43E7-9175-BE50F2A39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68" y="4119994"/>
            <a:ext cx="1080000" cy="2001291"/>
          </a:xfrm>
          <a:prstGeom prst="rect">
            <a:avLst/>
          </a:prstGeom>
        </p:spPr>
      </p:pic>
      <p:pic>
        <p:nvPicPr>
          <p:cNvPr id="18" name="Sisällön paikkamerkki 5">
            <a:extLst>
              <a:ext uri="{FF2B5EF4-FFF2-40B4-BE49-F238E27FC236}">
                <a16:creationId xmlns:a16="http://schemas.microsoft.com/office/drawing/2014/main" id="{873A9CAE-1EE1-4F95-9AB7-FD6C8BE50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087" y="4119994"/>
            <a:ext cx="1080000" cy="2001291"/>
          </a:xfrm>
          <a:prstGeom prst="rect">
            <a:avLst/>
          </a:prstGeom>
        </p:spPr>
      </p:pic>
      <p:pic>
        <p:nvPicPr>
          <p:cNvPr id="19" name="Sisällön paikkamerkki 5">
            <a:extLst>
              <a:ext uri="{FF2B5EF4-FFF2-40B4-BE49-F238E27FC236}">
                <a16:creationId xmlns:a16="http://schemas.microsoft.com/office/drawing/2014/main" id="{2176F82A-CD45-4C42-9B35-662505D2D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106" y="4119993"/>
            <a:ext cx="1080000" cy="2001291"/>
          </a:xfrm>
          <a:prstGeom prst="rect">
            <a:avLst/>
          </a:prstGeom>
        </p:spPr>
      </p:pic>
      <p:pic>
        <p:nvPicPr>
          <p:cNvPr id="20" name="Sisällön paikkamerkki 5">
            <a:extLst>
              <a:ext uri="{FF2B5EF4-FFF2-40B4-BE49-F238E27FC236}">
                <a16:creationId xmlns:a16="http://schemas.microsoft.com/office/drawing/2014/main" id="{5685691E-8422-46E2-930C-EDDECEDD7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616" y="4119992"/>
            <a:ext cx="1080000" cy="2001291"/>
          </a:xfrm>
          <a:prstGeom prst="rect">
            <a:avLst/>
          </a:prstGeom>
        </p:spPr>
      </p:pic>
      <p:pic>
        <p:nvPicPr>
          <p:cNvPr id="21" name="Sisällön paikkamerkki 5">
            <a:extLst>
              <a:ext uri="{FF2B5EF4-FFF2-40B4-BE49-F238E27FC236}">
                <a16:creationId xmlns:a16="http://schemas.microsoft.com/office/drawing/2014/main" id="{3EEFA34B-5E91-4C40-BFD5-103F6AE08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635" y="4119992"/>
            <a:ext cx="1080000" cy="2001291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AF8AA389-D6DA-4914-9721-8531F4BC34F4}"/>
              </a:ext>
            </a:extLst>
          </p:cNvPr>
          <p:cNvSpPr txBox="1"/>
          <p:nvPr/>
        </p:nvSpPr>
        <p:spPr>
          <a:xfrm>
            <a:off x="1088029" y="1836429"/>
            <a:ext cx="353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Lisää kymmenen ja vähennä yksi.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4CC7C83-9829-417E-A542-92C06E6BA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1579367-E366-4AB3-803D-BEB31D54077C}"/>
              </a:ext>
            </a:extLst>
          </p:cNvPr>
          <p:cNvSpPr txBox="1"/>
          <p:nvPr/>
        </p:nvSpPr>
        <p:spPr>
          <a:xfrm>
            <a:off x="8366760" y="5843168"/>
            <a:ext cx="58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691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D9B1EE-20FC-4FED-B0DE-43368BD8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16 · 5 =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7D162D-EA10-49D0-BFA4-6D93C98EA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37" y="1765161"/>
            <a:ext cx="5676900" cy="15240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F425BF-C83E-4A19-B79C-8479FD0D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EAB6C9-CDAA-40C6-96C9-4D8A0D2BA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931" y="3909310"/>
            <a:ext cx="6105525" cy="15716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BEC3C84-5B4A-4298-98EC-FF0A09B8B6D9}"/>
              </a:ext>
            </a:extLst>
          </p:cNvPr>
          <p:cNvSpPr txBox="1"/>
          <p:nvPr/>
        </p:nvSpPr>
        <p:spPr>
          <a:xfrm>
            <a:off x="1519236" y="3221739"/>
            <a:ext cx="254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16 · 5 = (10 · 5) + (6 · 5) 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D511FFB-EFBC-4BD6-BBA0-BD90020BAB94}"/>
              </a:ext>
            </a:extLst>
          </p:cNvPr>
          <p:cNvSpPr txBox="1"/>
          <p:nvPr/>
        </p:nvSpPr>
        <p:spPr>
          <a:xfrm>
            <a:off x="1627392" y="5461110"/>
            <a:ext cx="243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16 · 5 = (8 · 5) + (8 · 5)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413877D-55BE-425B-AC86-D05C5E984387}"/>
              </a:ext>
            </a:extLst>
          </p:cNvPr>
          <p:cNvSpPr txBox="1"/>
          <p:nvPr/>
        </p:nvSpPr>
        <p:spPr>
          <a:xfrm>
            <a:off x="2116620" y="3510052"/>
            <a:ext cx="172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= 50 + 30 = 80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A8A5A59-3AA5-4743-8E9F-6898C913E12F}"/>
              </a:ext>
            </a:extLst>
          </p:cNvPr>
          <p:cNvSpPr txBox="1"/>
          <p:nvPr/>
        </p:nvSpPr>
        <p:spPr>
          <a:xfrm>
            <a:off x="2174925" y="5830442"/>
            <a:ext cx="212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= 40 + 40 = 80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33176D-0386-4273-B22F-E31B37070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208769C-EA7A-4562-94A2-DDB4E55045D8}"/>
              </a:ext>
            </a:extLst>
          </p:cNvPr>
          <p:cNvSpPr txBox="1"/>
          <p:nvPr/>
        </p:nvSpPr>
        <p:spPr>
          <a:xfrm>
            <a:off x="8632134" y="5843168"/>
            <a:ext cx="3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44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113AEA-56A3-4AAE-B9F5-8E25C433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AB8DF0-BD3B-43E2-96B7-BAC7F76E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A57DCCB-36C7-4D7E-A57E-F91325AD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677"/>
            <a:ext cx="9144000" cy="5866646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238A13C-8264-463C-AD78-9840EA6D5415}"/>
              </a:ext>
            </a:extLst>
          </p:cNvPr>
          <p:cNvCxnSpPr/>
          <p:nvPr/>
        </p:nvCxnSpPr>
        <p:spPr>
          <a:xfrm>
            <a:off x="265471" y="3234814"/>
            <a:ext cx="42966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0AA8B57-6D94-4DB6-B06D-A1CA2E2E4013}"/>
              </a:ext>
            </a:extLst>
          </p:cNvPr>
          <p:cNvCxnSpPr/>
          <p:nvPr/>
        </p:nvCxnSpPr>
        <p:spPr>
          <a:xfrm>
            <a:off x="4709652" y="1845735"/>
            <a:ext cx="42966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660B83A9-5782-45D4-A951-AC4BB9087918}"/>
              </a:ext>
            </a:extLst>
          </p:cNvPr>
          <p:cNvSpPr txBox="1"/>
          <p:nvPr/>
        </p:nvSpPr>
        <p:spPr>
          <a:xfrm>
            <a:off x="777240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54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ACB92FC-6D8B-4E6E-B061-5A227618483E}"/>
              </a:ext>
            </a:extLst>
          </p:cNvPr>
          <p:cNvSpPr txBox="1"/>
          <p:nvPr/>
        </p:nvSpPr>
        <p:spPr>
          <a:xfrm>
            <a:off x="1993489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54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049B357-D8AB-48FD-BD18-C272D8C66918}"/>
              </a:ext>
            </a:extLst>
          </p:cNvPr>
          <p:cNvSpPr txBox="1"/>
          <p:nvPr/>
        </p:nvSpPr>
        <p:spPr>
          <a:xfrm>
            <a:off x="3337558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108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C7CB28-5E8B-4D68-A1D8-02A44610B1FC}"/>
              </a:ext>
            </a:extLst>
          </p:cNvPr>
          <p:cNvSpPr txBox="1"/>
          <p:nvPr/>
        </p:nvSpPr>
        <p:spPr>
          <a:xfrm>
            <a:off x="5205687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90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91F3B70-35EE-4038-80AF-95038EA5990E}"/>
              </a:ext>
            </a:extLst>
          </p:cNvPr>
          <p:cNvSpPr txBox="1"/>
          <p:nvPr/>
        </p:nvSpPr>
        <p:spPr>
          <a:xfrm>
            <a:off x="6421936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18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1EDAAC9-FCC8-435A-A9E7-B0F5508AA762}"/>
              </a:ext>
            </a:extLst>
          </p:cNvPr>
          <p:cNvSpPr txBox="1"/>
          <p:nvPr/>
        </p:nvSpPr>
        <p:spPr>
          <a:xfrm>
            <a:off x="7858923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108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E2789997-1A22-4A51-85D4-0E80008CDE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CD42BB46-4C2C-4E7E-918F-09DD135560E7}"/>
              </a:ext>
            </a:extLst>
          </p:cNvPr>
          <p:cNvSpPr txBox="1"/>
          <p:nvPr/>
        </p:nvSpPr>
        <p:spPr>
          <a:xfrm>
            <a:off x="8755101" y="6400888"/>
            <a:ext cx="3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86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113AEA-56A3-4AAE-B9F5-8E25C433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AB8DF0-BD3B-43E2-96B7-BAC7F76E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407E459-B48F-4551-97EB-85FCB900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6668"/>
            <a:ext cx="9144000" cy="5497620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D5DD624-9825-4E3F-9090-8293A587B086}"/>
              </a:ext>
            </a:extLst>
          </p:cNvPr>
          <p:cNvCxnSpPr/>
          <p:nvPr/>
        </p:nvCxnSpPr>
        <p:spPr>
          <a:xfrm>
            <a:off x="226144" y="2890685"/>
            <a:ext cx="42966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A42631FA-2C77-4B3A-B20D-6D199EC05415}"/>
              </a:ext>
            </a:extLst>
          </p:cNvPr>
          <p:cNvSpPr txBox="1"/>
          <p:nvPr/>
        </p:nvSpPr>
        <p:spPr>
          <a:xfrm>
            <a:off x="777240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63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6CDBD34-4AB2-49E1-B025-9C0E01F0F1D2}"/>
              </a:ext>
            </a:extLst>
          </p:cNvPr>
          <p:cNvSpPr txBox="1"/>
          <p:nvPr/>
        </p:nvSpPr>
        <p:spPr>
          <a:xfrm>
            <a:off x="1993489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45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7B64DDF-47D6-4924-911A-AB9F5045A936}"/>
              </a:ext>
            </a:extLst>
          </p:cNvPr>
          <p:cNvSpPr txBox="1"/>
          <p:nvPr/>
        </p:nvSpPr>
        <p:spPr>
          <a:xfrm>
            <a:off x="3337558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108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7442844-5F11-4BF0-ACA9-4600BFA05D9F}"/>
              </a:ext>
            </a:extLst>
          </p:cNvPr>
          <p:cNvCxnSpPr>
            <a:cxnSpLocks/>
          </p:cNvCxnSpPr>
          <p:nvPr/>
        </p:nvCxnSpPr>
        <p:spPr>
          <a:xfrm>
            <a:off x="7069395" y="935828"/>
            <a:ext cx="0" cy="442275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24917D2-5725-4A88-ACC0-E2CCC6191DA7}"/>
              </a:ext>
            </a:extLst>
          </p:cNvPr>
          <p:cNvSpPr txBox="1"/>
          <p:nvPr/>
        </p:nvSpPr>
        <p:spPr>
          <a:xfrm>
            <a:off x="5205687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60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00DB04F-CE58-459B-84F6-2EF0352D20DD}"/>
              </a:ext>
            </a:extLst>
          </p:cNvPr>
          <p:cNvSpPr txBox="1"/>
          <p:nvPr/>
        </p:nvSpPr>
        <p:spPr>
          <a:xfrm>
            <a:off x="6421936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48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EC00EA3-75AC-4F5E-8F07-9806AC75A869}"/>
              </a:ext>
            </a:extLst>
          </p:cNvPr>
          <p:cNvSpPr txBox="1"/>
          <p:nvPr/>
        </p:nvSpPr>
        <p:spPr>
          <a:xfrm>
            <a:off x="7858923" y="566982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108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E41E75E-E7B2-4D74-A8D7-5B56759AC0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86728EF2-6226-4D6B-8D7C-4E57D7EA798B}"/>
              </a:ext>
            </a:extLst>
          </p:cNvPr>
          <p:cNvSpPr txBox="1"/>
          <p:nvPr/>
        </p:nvSpPr>
        <p:spPr>
          <a:xfrm>
            <a:off x="8774765" y="6400888"/>
            <a:ext cx="3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806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FC0EF7-4EC2-49EF-B74F-2E51F3E0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Suklaarasioita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F9C36E2-B89A-4EC1-BA7D-6BA8526B9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65" y="2592310"/>
            <a:ext cx="1597152" cy="1078992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4DF946-646B-477E-BEF1-883A6300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7" name="Sisällön paikkamerkki 5">
            <a:extLst>
              <a:ext uri="{FF2B5EF4-FFF2-40B4-BE49-F238E27FC236}">
                <a16:creationId xmlns:a16="http://schemas.microsoft.com/office/drawing/2014/main" id="{11EE9851-F67F-43DC-B684-6916DA9AD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39" y="2592310"/>
            <a:ext cx="1597152" cy="1078992"/>
          </a:xfrm>
          <a:prstGeom prst="rect">
            <a:avLst/>
          </a:prstGeom>
        </p:spPr>
      </p:pic>
      <p:pic>
        <p:nvPicPr>
          <p:cNvPr id="8" name="Sisällön paikkamerkki 5">
            <a:extLst>
              <a:ext uri="{FF2B5EF4-FFF2-40B4-BE49-F238E27FC236}">
                <a16:creationId xmlns:a16="http://schemas.microsoft.com/office/drawing/2014/main" id="{511F7A6F-14F8-4BBD-A782-2B0996DF8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313" y="2592310"/>
            <a:ext cx="1597152" cy="1078992"/>
          </a:xfrm>
          <a:prstGeom prst="rect">
            <a:avLst/>
          </a:prstGeom>
        </p:spPr>
      </p:pic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D9C33B33-D032-452B-BB7F-926837022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42" y="2592310"/>
            <a:ext cx="1597152" cy="1078992"/>
          </a:xfrm>
          <a:prstGeom prst="rect">
            <a:avLst/>
          </a:prstGeom>
        </p:spPr>
      </p:pic>
      <p:pic>
        <p:nvPicPr>
          <p:cNvPr id="10" name="Sisällön paikkamerkki 5">
            <a:extLst>
              <a:ext uri="{FF2B5EF4-FFF2-40B4-BE49-F238E27FC236}">
                <a16:creationId xmlns:a16="http://schemas.microsoft.com/office/drawing/2014/main" id="{31CEA04D-FF56-41F5-A67A-076F24FD2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65" y="4060032"/>
            <a:ext cx="1597152" cy="1078992"/>
          </a:xfrm>
          <a:prstGeom prst="rect">
            <a:avLst/>
          </a:prstGeom>
        </p:spPr>
      </p:pic>
      <p:pic>
        <p:nvPicPr>
          <p:cNvPr id="11" name="Sisällön paikkamerkki 5">
            <a:extLst>
              <a:ext uri="{FF2B5EF4-FFF2-40B4-BE49-F238E27FC236}">
                <a16:creationId xmlns:a16="http://schemas.microsoft.com/office/drawing/2014/main" id="{7BB130C7-BE49-48CA-8F74-AC13110ED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39" y="4060032"/>
            <a:ext cx="1597152" cy="1078992"/>
          </a:xfrm>
          <a:prstGeom prst="rect">
            <a:avLst/>
          </a:prstGeom>
        </p:spPr>
      </p:pic>
      <p:pic>
        <p:nvPicPr>
          <p:cNvPr id="12" name="Sisällön paikkamerkki 5">
            <a:extLst>
              <a:ext uri="{FF2B5EF4-FFF2-40B4-BE49-F238E27FC236}">
                <a16:creationId xmlns:a16="http://schemas.microsoft.com/office/drawing/2014/main" id="{E3462518-5CD0-400C-9BE1-384E653E6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313" y="4060032"/>
            <a:ext cx="1597152" cy="1078992"/>
          </a:xfrm>
          <a:prstGeom prst="rect">
            <a:avLst/>
          </a:prstGeom>
        </p:spPr>
      </p:pic>
      <p:pic>
        <p:nvPicPr>
          <p:cNvPr id="13" name="Sisällön paikkamerkki 5">
            <a:extLst>
              <a:ext uri="{FF2B5EF4-FFF2-40B4-BE49-F238E27FC236}">
                <a16:creationId xmlns:a16="http://schemas.microsoft.com/office/drawing/2014/main" id="{01E7E970-EF08-455B-AB9E-783C55BD8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987" y="4060032"/>
            <a:ext cx="1597152" cy="1078992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FF9B5A65-BA28-4A44-BB50-30DEDB8C1C59}"/>
              </a:ext>
            </a:extLst>
          </p:cNvPr>
          <p:cNvSpPr txBox="1"/>
          <p:nvPr/>
        </p:nvSpPr>
        <p:spPr>
          <a:xfrm>
            <a:off x="973394" y="1818968"/>
            <a:ext cx="724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Yhteen rasiaan laitettiin 2 · 3 suklaasuukkoa. </a:t>
            </a:r>
          </a:p>
          <a:p>
            <a:r>
              <a:rPr lang="fi-FI" dirty="0"/>
              <a:t>Kuinka paljon suklaasuukkoja tarvittiin rasioihin, kun niitä on: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CD81B05-B397-459A-9351-F46D9C91F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C34A54A-E990-4FE2-ACDD-293850FD5953}"/>
              </a:ext>
            </a:extLst>
          </p:cNvPr>
          <p:cNvSpPr txBox="1"/>
          <p:nvPr/>
        </p:nvSpPr>
        <p:spPr>
          <a:xfrm>
            <a:off x="8632134" y="5843168"/>
            <a:ext cx="3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501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D8BA68F-F938-49DD-8761-8576285D75C1}"/>
              </a:ext>
            </a:extLst>
          </p:cNvPr>
          <p:cNvSpPr/>
          <p:nvPr/>
        </p:nvSpPr>
        <p:spPr>
          <a:xfrm>
            <a:off x="648929" y="1425677"/>
            <a:ext cx="8062452" cy="56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079545-75FA-4849-8CEF-8D83F215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  Kerto- ja jakolasku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017EFD-B926-46F2-AC42-15A46BD7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124" y="393291"/>
            <a:ext cx="5400000" cy="568304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67F87EBD-963C-4AA3-9DF1-C0BA303220D8}"/>
              </a:ext>
            </a:extLst>
          </p:cNvPr>
          <p:cNvSpPr/>
          <p:nvPr/>
        </p:nvSpPr>
        <p:spPr>
          <a:xfrm>
            <a:off x="3618271" y="5053781"/>
            <a:ext cx="3293806" cy="560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98959DD-B9AD-43AE-B0BA-F3F02BA5C0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153ABCE-B085-4DDB-A11D-C89031A5B3FB}"/>
              </a:ext>
            </a:extLst>
          </p:cNvPr>
          <p:cNvSpPr txBox="1"/>
          <p:nvPr/>
        </p:nvSpPr>
        <p:spPr>
          <a:xfrm>
            <a:off x="8632134" y="5843168"/>
            <a:ext cx="3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222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etro">
  <a:themeElements>
    <a:clrScheme name="Mat4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367982"/>
      </a:accent1>
      <a:accent2>
        <a:srgbClr val="EA8050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293</Words>
  <Application>Microsoft Office PowerPoint</Application>
  <PresentationFormat>Näytössä katseltava diaesitys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</vt:lpstr>
      <vt:lpstr>Matematiikkaa 4a</vt:lpstr>
      <vt:lpstr>Seitsemän monikertoja</vt:lpstr>
      <vt:lpstr>Kahdeksan monikertoja</vt:lpstr>
      <vt:lpstr>Yhdeksän monikertoja</vt:lpstr>
      <vt:lpstr>16 · 5 = </vt:lpstr>
      <vt:lpstr>PowerPoint-esitys</vt:lpstr>
      <vt:lpstr>PowerPoint-esitys</vt:lpstr>
      <vt:lpstr>Suklaarasioita</vt:lpstr>
      <vt:lpstr>PowerPoint-esitys</vt:lpstr>
      <vt:lpstr>PowerPoint-esitys</vt:lpstr>
      <vt:lpstr>Sisältö- ja ositusjako</vt:lpstr>
      <vt:lpstr>Sisältö- ja ositusjako</vt:lpstr>
      <vt:lpstr>Kertolasku,  sisältö- ja ositusjakolasku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517</cp:revision>
  <dcterms:created xsi:type="dcterms:W3CDTF">2015-07-16T12:32:17Z</dcterms:created>
  <dcterms:modified xsi:type="dcterms:W3CDTF">2020-06-28T08:14:25Z</dcterms:modified>
</cp:coreProperties>
</file>