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1" r:id="rId1"/>
  </p:sldMasterIdLst>
  <p:notesMasterIdLst>
    <p:notesMasterId r:id="rId53"/>
  </p:notesMasterIdLst>
  <p:handoutMasterIdLst>
    <p:handoutMasterId r:id="rId54"/>
  </p:handoutMasterIdLst>
  <p:sldIdLst>
    <p:sldId id="331" r:id="rId2"/>
    <p:sldId id="363" r:id="rId3"/>
    <p:sldId id="364" r:id="rId4"/>
    <p:sldId id="365" r:id="rId5"/>
    <p:sldId id="387" r:id="rId6"/>
    <p:sldId id="349" r:id="rId7"/>
    <p:sldId id="350" r:id="rId8"/>
    <p:sldId id="352" r:id="rId9"/>
    <p:sldId id="351" r:id="rId10"/>
    <p:sldId id="347" r:id="rId11"/>
    <p:sldId id="406" r:id="rId12"/>
    <p:sldId id="409" r:id="rId13"/>
    <p:sldId id="410" r:id="rId14"/>
    <p:sldId id="407" r:id="rId15"/>
    <p:sldId id="408" r:id="rId16"/>
    <p:sldId id="360" r:id="rId17"/>
    <p:sldId id="421" r:id="rId18"/>
    <p:sldId id="422" r:id="rId19"/>
    <p:sldId id="426" r:id="rId20"/>
    <p:sldId id="427" r:id="rId21"/>
    <p:sldId id="416" r:id="rId22"/>
    <p:sldId id="428" r:id="rId23"/>
    <p:sldId id="429" r:id="rId24"/>
    <p:sldId id="361" r:id="rId25"/>
    <p:sldId id="353" r:id="rId26"/>
    <p:sldId id="430" r:id="rId27"/>
    <p:sldId id="431" r:id="rId28"/>
    <p:sldId id="375" r:id="rId29"/>
    <p:sldId id="376" r:id="rId30"/>
    <p:sldId id="432" r:id="rId31"/>
    <p:sldId id="434" r:id="rId32"/>
    <p:sldId id="435" r:id="rId33"/>
    <p:sldId id="370" r:id="rId34"/>
    <p:sldId id="371" r:id="rId35"/>
    <p:sldId id="377" r:id="rId36"/>
    <p:sldId id="385" r:id="rId37"/>
    <p:sldId id="386" r:id="rId38"/>
    <p:sldId id="379" r:id="rId39"/>
    <p:sldId id="445" r:id="rId40"/>
    <p:sldId id="436" r:id="rId41"/>
    <p:sldId id="437" r:id="rId42"/>
    <p:sldId id="438" r:id="rId43"/>
    <p:sldId id="439" r:id="rId44"/>
    <p:sldId id="441" r:id="rId45"/>
    <p:sldId id="444" r:id="rId46"/>
    <p:sldId id="362" r:id="rId47"/>
    <p:sldId id="400" r:id="rId48"/>
    <p:sldId id="372" r:id="rId49"/>
    <p:sldId id="401" r:id="rId50"/>
    <p:sldId id="402" r:id="rId51"/>
    <p:sldId id="40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DD30F7B6-456A-4FD8-B35B-4FF08571D813}">
          <p14:sldIdLst>
            <p14:sldId id="331"/>
            <p14:sldId id="363"/>
            <p14:sldId id="364"/>
            <p14:sldId id="365"/>
            <p14:sldId id="387"/>
            <p14:sldId id="349"/>
            <p14:sldId id="350"/>
            <p14:sldId id="352"/>
            <p14:sldId id="351"/>
            <p14:sldId id="347"/>
            <p14:sldId id="406"/>
            <p14:sldId id="409"/>
            <p14:sldId id="410"/>
            <p14:sldId id="407"/>
            <p14:sldId id="408"/>
            <p14:sldId id="360"/>
            <p14:sldId id="421"/>
            <p14:sldId id="422"/>
            <p14:sldId id="426"/>
            <p14:sldId id="427"/>
            <p14:sldId id="416"/>
            <p14:sldId id="428"/>
            <p14:sldId id="429"/>
            <p14:sldId id="361"/>
            <p14:sldId id="353"/>
            <p14:sldId id="430"/>
            <p14:sldId id="431"/>
            <p14:sldId id="375"/>
            <p14:sldId id="376"/>
            <p14:sldId id="432"/>
            <p14:sldId id="434"/>
            <p14:sldId id="435"/>
            <p14:sldId id="370"/>
            <p14:sldId id="371"/>
            <p14:sldId id="377"/>
            <p14:sldId id="385"/>
            <p14:sldId id="386"/>
            <p14:sldId id="379"/>
            <p14:sldId id="445"/>
            <p14:sldId id="436"/>
            <p14:sldId id="437"/>
            <p14:sldId id="438"/>
            <p14:sldId id="439"/>
            <p14:sldId id="441"/>
            <p14:sldId id="444"/>
            <p14:sldId id="362"/>
            <p14:sldId id="400"/>
            <p14:sldId id="372"/>
            <p14:sldId id="401"/>
            <p14:sldId id="402"/>
            <p14:sldId id="4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EFF"/>
    <a:srgbClr val="D9FFEA"/>
    <a:srgbClr val="FFFFC5"/>
    <a:srgbClr val="DDF0C8"/>
    <a:srgbClr val="B6F4C9"/>
    <a:srgbClr val="D2ECB6"/>
    <a:srgbClr val="FFA7A7"/>
    <a:srgbClr val="C66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01" autoAdjust="0"/>
  </p:normalViewPr>
  <p:slideViewPr>
    <p:cSldViewPr snapToGrid="0">
      <p:cViewPr varScale="1">
        <p:scale>
          <a:sx n="105" d="100"/>
          <a:sy n="105" d="100"/>
        </p:scale>
        <p:origin x="10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06"/>
    </p:cViewPr>
  </p:sorterViewPr>
  <p:notesViewPr>
    <p:cSldViewPr snapToGrid="0">
      <p:cViewPr varScale="1">
        <p:scale>
          <a:sx n="80" d="100"/>
          <a:sy n="80" d="100"/>
        </p:scale>
        <p:origin x="114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i-FI" dirty="0"/>
              <a:t>Matematiikkaa 3 a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45353-1F76-420A-AC5D-D0BBB0464E36}" type="datetimeFigureOut">
              <a:rPr lang="fi-FI" smtClean="0"/>
              <a:t>29.6.2020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/>
              <a:t>© Varga-Neményi ry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3F0A2-25AF-4A3B-ACAF-60035A349D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98251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3BEC7-BD03-43B0-8772-302C3931CB5C}" type="datetimeFigureOut">
              <a:rPr lang="fi-FI" smtClean="0"/>
              <a:t>29.6.2020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/>
              <a:t>© Varga-Neményi ry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1096-9700-4748-A5F8-C68D204D64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58739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Varga-Neményi ry</a:t>
            </a:r>
          </a:p>
        </p:txBody>
      </p:sp>
    </p:spTree>
    <p:extLst>
      <p:ext uri="{BB962C8B-B14F-4D97-AF65-F5344CB8AC3E}">
        <p14:creationId xmlns:p14="http://schemas.microsoft.com/office/powerpoint/2010/main" val="187106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D30-28AA-4322-8789-4DD08F2B3865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1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7D76-A9EB-4363-972C-207B38B18720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5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A333-2193-47F0-A7FA-C0C66C33A26D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3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B70C7-CBF9-4D3B-995F-BFDA8EB1E64F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1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766E-1AA7-47E9-AB27-DFA70E458A78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42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83D4-68BD-4E24-8661-9C0D530DB728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3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5BDC-6E68-47B5-8517-58F1683770C1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47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3493-0FA7-4876-96A0-8AA54E987DC5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4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E8CC-1E1F-4B70-B4F0-85735851AA01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BB63694-0C6F-4E80-B62F-957C1B76D29C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1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28BB-AABC-4BE2-B5DD-1A93E4614A28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9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8646DC-B582-4752-A386-AB9AA46D8D84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89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12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4.tiff"/><Relationship Id="rId5" Type="http://schemas.openxmlformats.org/officeDocument/2006/relationships/image" Target="../media/image20.png"/><Relationship Id="rId10" Type="http://schemas.openxmlformats.org/officeDocument/2006/relationships/image" Target="../media/image22.tif"/><Relationship Id="rId4" Type="http://schemas.openxmlformats.org/officeDocument/2006/relationships/image" Target="../media/image7.png"/><Relationship Id="rId9" Type="http://schemas.openxmlformats.org/officeDocument/2006/relationships/image" Target="../media/image13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12" Type="http://schemas.openxmlformats.org/officeDocument/2006/relationships/image" Target="../media/image13.t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21.tif"/><Relationship Id="rId5" Type="http://schemas.openxmlformats.org/officeDocument/2006/relationships/image" Target="../media/image16.svg"/><Relationship Id="rId15" Type="http://schemas.openxmlformats.org/officeDocument/2006/relationships/image" Target="../media/image10.tif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18.t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6.svg"/><Relationship Id="rId7" Type="http://schemas.openxmlformats.org/officeDocument/2006/relationships/image" Target="../media/image14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tif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t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11" Type="http://schemas.openxmlformats.org/officeDocument/2006/relationships/image" Target="../media/image20.png"/><Relationship Id="rId5" Type="http://schemas.openxmlformats.org/officeDocument/2006/relationships/image" Target="../media/image14.tiff"/><Relationship Id="rId10" Type="http://schemas.openxmlformats.org/officeDocument/2006/relationships/image" Target="../media/image10.tif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11" Type="http://schemas.openxmlformats.org/officeDocument/2006/relationships/image" Target="../media/image13.tif"/><Relationship Id="rId5" Type="http://schemas.openxmlformats.org/officeDocument/2006/relationships/image" Target="../media/image14.tiff"/><Relationship Id="rId10" Type="http://schemas.openxmlformats.org/officeDocument/2006/relationships/image" Target="../media/image21.t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.jpg"/><Relationship Id="rId4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tiff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tiff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"/><Relationship Id="rId5" Type="http://schemas.openxmlformats.org/officeDocument/2006/relationships/image" Target="../media/image13.tif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"/><Relationship Id="rId5" Type="http://schemas.openxmlformats.org/officeDocument/2006/relationships/image" Target="../media/image30.tif"/><Relationship Id="rId4" Type="http://schemas.openxmlformats.org/officeDocument/2006/relationships/image" Target="../media/image29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13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12" Type="http://schemas.openxmlformats.org/officeDocument/2006/relationships/image" Target="../media/image20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13.tif"/><Relationship Id="rId10" Type="http://schemas.openxmlformats.org/officeDocument/2006/relationships/image" Target="../media/image18.tif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21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tif"/><Relationship Id="rId7" Type="http://schemas.openxmlformats.org/officeDocument/2006/relationships/image" Target="../media/image18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10" Type="http://schemas.openxmlformats.org/officeDocument/2006/relationships/image" Target="../media/image1.jpg"/><Relationship Id="rId4" Type="http://schemas.openxmlformats.org/officeDocument/2006/relationships/image" Target="../media/image15.png"/><Relationship Id="rId9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tif"/><Relationship Id="rId7" Type="http://schemas.openxmlformats.org/officeDocument/2006/relationships/image" Target="../media/image18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.jpg"/><Relationship Id="rId5" Type="http://schemas.openxmlformats.org/officeDocument/2006/relationships/image" Target="../media/image16.svg"/><Relationship Id="rId10" Type="http://schemas.openxmlformats.org/officeDocument/2006/relationships/image" Target="../media/image14.tiff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0.tif"/><Relationship Id="rId12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"/><Relationship Id="rId11" Type="http://schemas.openxmlformats.org/officeDocument/2006/relationships/image" Target="../media/image14.tiff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5400" dirty="0"/>
              <a:t>Matematiikkaa 4a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Kymmenjärjestelmä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311" y="5897880"/>
            <a:ext cx="3145289" cy="792370"/>
          </a:xfrm>
          <a:prstGeom prst="rect">
            <a:avLst/>
          </a:prstGeom>
        </p:spPr>
      </p:pic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8A274-4F4E-4EAF-9E78-3D00E73C1DE4}"/>
              </a:ext>
            </a:extLst>
          </p:cNvPr>
          <p:cNvSpPr/>
          <p:nvPr/>
        </p:nvSpPr>
        <p:spPr>
          <a:xfrm>
            <a:off x="5338093" y="958014"/>
            <a:ext cx="3349487" cy="2544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9" name="Taulukko 8">
            <a:extLst>
              <a:ext uri="{FF2B5EF4-FFF2-40B4-BE49-F238E27FC236}">
                <a16:creationId xmlns:a16="http://schemas.microsoft.com/office/drawing/2014/main" id="{139A1C35-A9D8-4055-BC77-024993A09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323351"/>
              </p:ext>
            </p:extLst>
          </p:nvPr>
        </p:nvGraphicFramePr>
        <p:xfrm>
          <a:off x="1322342" y="985580"/>
          <a:ext cx="6177536" cy="3812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84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4556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TUHANNET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SADAT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KYMMENET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YKKÖSET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3367390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grpSp>
        <p:nvGrpSpPr>
          <p:cNvPr id="11" name="Ryhmä 10">
            <a:extLst>
              <a:ext uri="{FF2B5EF4-FFF2-40B4-BE49-F238E27FC236}">
                <a16:creationId xmlns:a16="http://schemas.microsoft.com/office/drawing/2014/main" id="{FA5E6D36-FC13-4635-BB0F-5CC8A74D8F4D}"/>
              </a:ext>
            </a:extLst>
          </p:cNvPr>
          <p:cNvGrpSpPr/>
          <p:nvPr/>
        </p:nvGrpSpPr>
        <p:grpSpPr>
          <a:xfrm>
            <a:off x="5260133" y="1522576"/>
            <a:ext cx="1692277" cy="1868864"/>
            <a:chOff x="5456294" y="892454"/>
            <a:chExt cx="1692277" cy="1739339"/>
          </a:xfrm>
        </p:grpSpPr>
        <p:sp>
          <p:nvSpPr>
            <p:cNvPr id="12" name="Kaari 11">
              <a:extLst>
                <a:ext uri="{FF2B5EF4-FFF2-40B4-BE49-F238E27FC236}">
                  <a16:creationId xmlns:a16="http://schemas.microsoft.com/office/drawing/2014/main" id="{35E7DD2C-A415-45B9-BF33-FDD125210632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9B6DDE04-2ED1-444C-9E5F-F53F163A2FF4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pic>
        <p:nvPicPr>
          <p:cNvPr id="14" name="Kuva 13">
            <a:extLst>
              <a:ext uri="{FF2B5EF4-FFF2-40B4-BE49-F238E27FC236}">
                <a16:creationId xmlns:a16="http://schemas.microsoft.com/office/drawing/2014/main" id="{E5216FD0-72D9-4209-8980-FACC9E60E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638" y="2443558"/>
            <a:ext cx="174578" cy="1299286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1F05EB63-50DD-4BC8-B39D-44CC53C06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437" y="2473744"/>
            <a:ext cx="1296108" cy="129822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DC648F66-E11E-433E-81F6-56A9F4EE1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391" y="2473744"/>
            <a:ext cx="1632568" cy="163151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1B3AA17C-E8F2-4E06-AE1F-DA26A2E87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4521" y="3006441"/>
            <a:ext cx="173519" cy="173519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F5010003-26B8-4A7C-AEF3-1B1483B816E8}"/>
              </a:ext>
            </a:extLst>
          </p:cNvPr>
          <p:cNvGrpSpPr/>
          <p:nvPr/>
        </p:nvGrpSpPr>
        <p:grpSpPr>
          <a:xfrm>
            <a:off x="3757547" y="1503883"/>
            <a:ext cx="1692277" cy="1868864"/>
            <a:chOff x="5456294" y="892454"/>
            <a:chExt cx="1692277" cy="1739339"/>
          </a:xfrm>
          <a:noFill/>
        </p:grpSpPr>
        <p:sp>
          <p:nvSpPr>
            <p:cNvPr id="19" name="Kaari 18">
              <a:extLst>
                <a:ext uri="{FF2B5EF4-FFF2-40B4-BE49-F238E27FC236}">
                  <a16:creationId xmlns:a16="http://schemas.microsoft.com/office/drawing/2014/main" id="{EE7BF78B-2AC8-453D-80C3-A02ED28C819B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grpFill/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kstiruutu 19">
              <a:extLst>
                <a:ext uri="{FF2B5EF4-FFF2-40B4-BE49-F238E27FC236}">
                  <a16:creationId xmlns:a16="http://schemas.microsoft.com/office/drawing/2014/main" id="{3A8EE267-854C-4A20-BABE-2FD6298F7D85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460B28A1-F6C3-4FD2-91C3-A2AB829AA1CA}"/>
              </a:ext>
            </a:extLst>
          </p:cNvPr>
          <p:cNvGrpSpPr/>
          <p:nvPr/>
        </p:nvGrpSpPr>
        <p:grpSpPr>
          <a:xfrm>
            <a:off x="2116184" y="1495284"/>
            <a:ext cx="1692277" cy="1868864"/>
            <a:chOff x="5456294" y="892454"/>
            <a:chExt cx="1692277" cy="1739339"/>
          </a:xfrm>
        </p:grpSpPr>
        <p:sp>
          <p:nvSpPr>
            <p:cNvPr id="22" name="Kaari 21">
              <a:extLst>
                <a:ext uri="{FF2B5EF4-FFF2-40B4-BE49-F238E27FC236}">
                  <a16:creationId xmlns:a16="http://schemas.microsoft.com/office/drawing/2014/main" id="{438673F8-4E91-49DD-9558-5C76C2E73B03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Tekstiruutu 22">
              <a:extLst>
                <a:ext uri="{FF2B5EF4-FFF2-40B4-BE49-F238E27FC236}">
                  <a16:creationId xmlns:a16="http://schemas.microsoft.com/office/drawing/2014/main" id="{0233712A-8AEF-4922-AD5F-EE0F7CC0CDE2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D5BFF699-8FA4-4377-AE2F-8F4E2BE30163}"/>
              </a:ext>
            </a:extLst>
          </p:cNvPr>
          <p:cNvGrpSpPr/>
          <p:nvPr/>
        </p:nvGrpSpPr>
        <p:grpSpPr>
          <a:xfrm>
            <a:off x="1902127" y="2922165"/>
            <a:ext cx="1692277" cy="1839069"/>
            <a:chOff x="1885492" y="3921784"/>
            <a:chExt cx="1692277" cy="1839069"/>
          </a:xfrm>
        </p:grpSpPr>
        <p:sp>
          <p:nvSpPr>
            <p:cNvPr id="25" name="Kaari 24">
              <a:extLst>
                <a:ext uri="{FF2B5EF4-FFF2-40B4-BE49-F238E27FC236}">
                  <a16:creationId xmlns:a16="http://schemas.microsoft.com/office/drawing/2014/main" id="{41433324-1C9A-420B-B77C-B0CCF29FDC11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195EACF2-C3E7-4107-8218-5525E505187A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6E50B95B-C024-4EBE-AAE3-C240A2A67E48}"/>
              </a:ext>
            </a:extLst>
          </p:cNvPr>
          <p:cNvGrpSpPr/>
          <p:nvPr/>
        </p:nvGrpSpPr>
        <p:grpSpPr>
          <a:xfrm>
            <a:off x="3599985" y="2917227"/>
            <a:ext cx="1692277" cy="1839069"/>
            <a:chOff x="1885492" y="3921784"/>
            <a:chExt cx="1692277" cy="1839069"/>
          </a:xfrm>
        </p:grpSpPr>
        <p:sp>
          <p:nvSpPr>
            <p:cNvPr id="28" name="Kaari 27">
              <a:extLst>
                <a:ext uri="{FF2B5EF4-FFF2-40B4-BE49-F238E27FC236}">
                  <a16:creationId xmlns:a16="http://schemas.microsoft.com/office/drawing/2014/main" id="{C49BBD97-B67E-4D17-A070-719671CF24DB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Tekstiruutu 28">
              <a:extLst>
                <a:ext uri="{FF2B5EF4-FFF2-40B4-BE49-F238E27FC236}">
                  <a16:creationId xmlns:a16="http://schemas.microsoft.com/office/drawing/2014/main" id="{1EE1C976-D14F-4E6C-AEB1-4280E691DEF3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30" name="Ryhmä 29">
            <a:extLst>
              <a:ext uri="{FF2B5EF4-FFF2-40B4-BE49-F238E27FC236}">
                <a16:creationId xmlns:a16="http://schemas.microsoft.com/office/drawing/2014/main" id="{2EABB802-5923-4865-9348-0DBD6D36D310}"/>
              </a:ext>
            </a:extLst>
          </p:cNvPr>
          <p:cNvGrpSpPr/>
          <p:nvPr/>
        </p:nvGrpSpPr>
        <p:grpSpPr>
          <a:xfrm>
            <a:off x="5132924" y="2845267"/>
            <a:ext cx="1692277" cy="1839069"/>
            <a:chOff x="1885492" y="3921784"/>
            <a:chExt cx="1692277" cy="1839069"/>
          </a:xfrm>
        </p:grpSpPr>
        <p:sp>
          <p:nvSpPr>
            <p:cNvPr id="31" name="Kaari 30">
              <a:extLst>
                <a:ext uri="{FF2B5EF4-FFF2-40B4-BE49-F238E27FC236}">
                  <a16:creationId xmlns:a16="http://schemas.microsoft.com/office/drawing/2014/main" id="{02EDA8F3-9677-4C53-A2CB-595E150E9DD4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3C3E8B1C-2194-4294-B8A4-1B77E15AB1C9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sp>
        <p:nvSpPr>
          <p:cNvPr id="3" name="Suorakulmio 2">
            <a:extLst>
              <a:ext uri="{FF2B5EF4-FFF2-40B4-BE49-F238E27FC236}">
                <a16:creationId xmlns:a16="http://schemas.microsoft.com/office/drawing/2014/main" id="{86876077-2A70-4DD4-AE35-EC345317CAEE}"/>
              </a:ext>
            </a:extLst>
          </p:cNvPr>
          <p:cNvSpPr/>
          <p:nvPr/>
        </p:nvSpPr>
        <p:spPr>
          <a:xfrm>
            <a:off x="822959" y="1522576"/>
            <a:ext cx="488343" cy="402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042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26" name="Kuva 25" descr="Nuoli: loiva kaarre">
            <a:extLst>
              <a:ext uri="{FF2B5EF4-FFF2-40B4-BE49-F238E27FC236}">
                <a16:creationId xmlns:a16="http://schemas.microsoft.com/office/drawing/2014/main" id="{B754B887-3439-4F3F-982C-BD0C06F8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013179" y="3429000"/>
            <a:ext cx="1548826" cy="118166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846248A0-6184-4579-91A2-71729F1F1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13137" y="4618654"/>
            <a:ext cx="553480" cy="1035231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2B5B8F0F-5E85-4071-A29A-88E744046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10884" y="3448512"/>
            <a:ext cx="618082" cy="1155814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9D1ABA10-B48F-4C4E-8017-47128E30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503" y="3612354"/>
            <a:ext cx="1454382" cy="819321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4F7176A0-2586-491B-9DE2-65B13223F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25" y="2376890"/>
            <a:ext cx="1569053" cy="872763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E3F3BDEE-3C39-4E8C-B30A-C05774CDB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1689" y="3577709"/>
            <a:ext cx="1569053" cy="872763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8BD2091-E825-4014-9F2C-E88CED79D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195" y="4833987"/>
            <a:ext cx="1454382" cy="819321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403FB37-CB3F-4F8E-BCE3-AD1FE6868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735" y="2208350"/>
            <a:ext cx="2073904" cy="104130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06A1022-F82D-4690-A065-843526892B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092" y="3589308"/>
            <a:ext cx="1721669" cy="861164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669D8104-12EF-47AA-9E81-659270A51A7F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10</a:t>
            </a:r>
          </a:p>
        </p:txBody>
      </p:sp>
      <p:sp>
        <p:nvSpPr>
          <p:cNvPr id="21" name="Otsikko 1">
            <a:extLst>
              <a:ext uri="{FF2B5EF4-FFF2-40B4-BE49-F238E27FC236}">
                <a16:creationId xmlns:a16="http://schemas.microsoft.com/office/drawing/2014/main" id="{14CAC9CE-A8A2-4D08-8152-CEDCAA84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57" y="328380"/>
            <a:ext cx="6185244" cy="1450757"/>
          </a:xfrm>
        </p:spPr>
        <p:txBody>
          <a:bodyPr/>
          <a:lstStyle/>
          <a:p>
            <a:r>
              <a:rPr lang="fi-FI" dirty="0"/>
              <a:t>Kymmenkertainen</a:t>
            </a:r>
          </a:p>
        </p:txBody>
      </p:sp>
      <p:grpSp>
        <p:nvGrpSpPr>
          <p:cNvPr id="22" name="Ryhmä 21">
            <a:extLst>
              <a:ext uri="{FF2B5EF4-FFF2-40B4-BE49-F238E27FC236}">
                <a16:creationId xmlns:a16="http://schemas.microsoft.com/office/drawing/2014/main" id="{C1A28407-02ED-4852-8DD2-1F9C8A104120}"/>
              </a:ext>
            </a:extLst>
          </p:cNvPr>
          <p:cNvGrpSpPr/>
          <p:nvPr/>
        </p:nvGrpSpPr>
        <p:grpSpPr>
          <a:xfrm flipH="1">
            <a:off x="5875284" y="68439"/>
            <a:ext cx="2033026" cy="1654944"/>
            <a:chOff x="191330" y="126737"/>
            <a:chExt cx="2115645" cy="1654944"/>
          </a:xfrm>
        </p:grpSpPr>
        <p:pic>
          <p:nvPicPr>
            <p:cNvPr id="24" name="Sisällön paikkamerkki 2">
              <a:extLst>
                <a:ext uri="{FF2B5EF4-FFF2-40B4-BE49-F238E27FC236}">
                  <a16:creationId xmlns:a16="http://schemas.microsoft.com/office/drawing/2014/main" id="{650780D0-EE0E-4A82-BD3D-6DC45E91B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</p:pic>
        <p:sp>
          <p:nvSpPr>
            <p:cNvPr id="27" name="Suorakulmio 26">
              <a:extLst>
                <a:ext uri="{FF2B5EF4-FFF2-40B4-BE49-F238E27FC236}">
                  <a16:creationId xmlns:a16="http://schemas.microsoft.com/office/drawing/2014/main" id="{761B6707-EEAE-4BD7-94E1-E831D4452DD6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079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297340"/>
              </p:ext>
            </p:extLst>
          </p:nvPr>
        </p:nvGraphicFramePr>
        <p:xfrm>
          <a:off x="1408956" y="3322234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yhden askeleen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ED4133B-7ABC-4037-86E2-4A7A48FAD252}"/>
              </a:ext>
            </a:extLst>
          </p:cNvPr>
          <p:cNvSpPr txBox="1"/>
          <p:nvPr/>
        </p:nvSpPr>
        <p:spPr>
          <a:xfrm>
            <a:off x="3675272" y="3743009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7</a:t>
            </a:r>
          </a:p>
        </p:txBody>
      </p:sp>
      <p:grpSp>
        <p:nvGrpSpPr>
          <p:cNvPr id="40" name="Ryhmä 39">
            <a:extLst>
              <a:ext uri="{FF2B5EF4-FFF2-40B4-BE49-F238E27FC236}">
                <a16:creationId xmlns:a16="http://schemas.microsoft.com/office/drawing/2014/main" id="{6840E050-473C-420B-8A6C-38A18CA55181}"/>
              </a:ext>
            </a:extLst>
          </p:cNvPr>
          <p:cNvGrpSpPr/>
          <p:nvPr/>
        </p:nvGrpSpPr>
        <p:grpSpPr>
          <a:xfrm>
            <a:off x="3233123" y="2750880"/>
            <a:ext cx="875834" cy="1127846"/>
            <a:chOff x="5456294" y="808973"/>
            <a:chExt cx="1692277" cy="1822820"/>
          </a:xfrm>
        </p:grpSpPr>
        <p:sp>
          <p:nvSpPr>
            <p:cNvPr id="42" name="Tekstiruutu 41">
              <a:extLst>
                <a:ext uri="{FF2B5EF4-FFF2-40B4-BE49-F238E27FC236}">
                  <a16:creationId xmlns:a16="http://schemas.microsoft.com/office/drawing/2014/main" id="{1BB675CB-90FE-4A1E-8823-95FA18D57267}"/>
                </a:ext>
              </a:extLst>
            </p:cNvPr>
            <p:cNvSpPr txBox="1"/>
            <p:nvPr/>
          </p:nvSpPr>
          <p:spPr>
            <a:xfrm>
              <a:off x="5662841" y="808973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41" name="Kaari 40">
              <a:extLst>
                <a:ext uri="{FF2B5EF4-FFF2-40B4-BE49-F238E27FC236}">
                  <a16:creationId xmlns:a16="http://schemas.microsoft.com/office/drawing/2014/main" id="{A779828B-2F8F-441C-BE05-6C9788672E56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602780"/>
            <a:ext cx="3693275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5756564" y="4613290"/>
            <a:ext cx="1196804" cy="4799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10 · 7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6744589" y="4602505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70 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DE4789B7-4531-4B22-87AF-ED7BDD733FB1}"/>
              </a:ext>
            </a:extLst>
          </p:cNvPr>
          <p:cNvSpPr txBox="1"/>
          <p:nvPr/>
        </p:nvSpPr>
        <p:spPr>
          <a:xfrm>
            <a:off x="6889688" y="3577834"/>
            <a:ext cx="34684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7</a:t>
            </a: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971BF8B1-4AC9-46F3-9B78-E0555FBD470D}"/>
              </a:ext>
            </a:extLst>
          </p:cNvPr>
          <p:cNvGrpSpPr/>
          <p:nvPr/>
        </p:nvGrpSpPr>
        <p:grpSpPr>
          <a:xfrm>
            <a:off x="6161516" y="3050492"/>
            <a:ext cx="875834" cy="1127846"/>
            <a:chOff x="5456294" y="808973"/>
            <a:chExt cx="1692277" cy="1822820"/>
          </a:xfrm>
        </p:grpSpPr>
        <p:sp>
          <p:nvSpPr>
            <p:cNvPr id="56" name="Tekstiruutu 55">
              <a:extLst>
                <a:ext uri="{FF2B5EF4-FFF2-40B4-BE49-F238E27FC236}">
                  <a16:creationId xmlns:a16="http://schemas.microsoft.com/office/drawing/2014/main" id="{296E1EA9-42D5-41E0-85A8-81506147ED62}"/>
                </a:ext>
              </a:extLst>
            </p:cNvPr>
            <p:cNvSpPr txBox="1"/>
            <p:nvPr/>
          </p:nvSpPr>
          <p:spPr>
            <a:xfrm>
              <a:off x="5662841" y="808973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60" name="Kaari 59">
              <a:extLst>
                <a:ext uri="{FF2B5EF4-FFF2-40B4-BE49-F238E27FC236}">
                  <a16:creationId xmlns:a16="http://schemas.microsoft.com/office/drawing/2014/main" id="{2B70335B-D93C-4761-AFBE-B0498371A25C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61" name="Tekstiruutu 60">
            <a:extLst>
              <a:ext uri="{FF2B5EF4-FFF2-40B4-BE49-F238E27FC236}">
                <a16:creationId xmlns:a16="http://schemas.microsoft.com/office/drawing/2014/main" id="{9BFAAF5F-C8B9-4378-A628-C4F0C26B22DC}"/>
              </a:ext>
            </a:extLst>
          </p:cNvPr>
          <p:cNvSpPr txBox="1"/>
          <p:nvPr/>
        </p:nvSpPr>
        <p:spPr>
          <a:xfrm>
            <a:off x="5773488" y="3577834"/>
            <a:ext cx="58194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70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B55307B0-FB30-4A81-AC8C-6CDF63928183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8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572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/>
      <p:bldP spid="48" grpId="0"/>
      <p:bldP spid="49" grpId="0"/>
      <p:bldP spid="53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1408956" y="3322234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yhden askeleen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ED4133B-7ABC-4037-86E2-4A7A48FAD252}"/>
              </a:ext>
            </a:extLst>
          </p:cNvPr>
          <p:cNvSpPr txBox="1"/>
          <p:nvPr/>
        </p:nvSpPr>
        <p:spPr>
          <a:xfrm>
            <a:off x="3697041" y="3745992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5</a:t>
            </a:r>
          </a:p>
        </p:txBody>
      </p:sp>
      <p:grpSp>
        <p:nvGrpSpPr>
          <p:cNvPr id="40" name="Ryhmä 39">
            <a:extLst>
              <a:ext uri="{FF2B5EF4-FFF2-40B4-BE49-F238E27FC236}">
                <a16:creationId xmlns:a16="http://schemas.microsoft.com/office/drawing/2014/main" id="{6840E050-473C-420B-8A6C-38A18CA55181}"/>
              </a:ext>
            </a:extLst>
          </p:cNvPr>
          <p:cNvGrpSpPr/>
          <p:nvPr/>
        </p:nvGrpSpPr>
        <p:grpSpPr>
          <a:xfrm>
            <a:off x="3233123" y="2750880"/>
            <a:ext cx="875834" cy="1127846"/>
            <a:chOff x="5456294" y="808973"/>
            <a:chExt cx="1692277" cy="1822820"/>
          </a:xfrm>
        </p:grpSpPr>
        <p:sp>
          <p:nvSpPr>
            <p:cNvPr id="42" name="Tekstiruutu 41">
              <a:extLst>
                <a:ext uri="{FF2B5EF4-FFF2-40B4-BE49-F238E27FC236}">
                  <a16:creationId xmlns:a16="http://schemas.microsoft.com/office/drawing/2014/main" id="{1BB675CB-90FE-4A1E-8823-95FA18D57267}"/>
                </a:ext>
              </a:extLst>
            </p:cNvPr>
            <p:cNvSpPr txBox="1"/>
            <p:nvPr/>
          </p:nvSpPr>
          <p:spPr>
            <a:xfrm>
              <a:off x="5662841" y="808973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41" name="Kaari 40">
              <a:extLst>
                <a:ext uri="{FF2B5EF4-FFF2-40B4-BE49-F238E27FC236}">
                  <a16:creationId xmlns:a16="http://schemas.microsoft.com/office/drawing/2014/main" id="{A779828B-2F8F-441C-BE05-6C9788672E56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602780"/>
            <a:ext cx="3764099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5632341" y="4602505"/>
            <a:ext cx="1446186" cy="4799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10 · 85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6744589" y="4602505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850 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DE4789B7-4531-4B22-87AF-ED7BDD733FB1}"/>
              </a:ext>
            </a:extLst>
          </p:cNvPr>
          <p:cNvSpPr txBox="1"/>
          <p:nvPr/>
        </p:nvSpPr>
        <p:spPr>
          <a:xfrm>
            <a:off x="6889688" y="3577834"/>
            <a:ext cx="66203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85</a:t>
            </a: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971BF8B1-4AC9-46F3-9B78-E0555FBD470D}"/>
              </a:ext>
            </a:extLst>
          </p:cNvPr>
          <p:cNvGrpSpPr/>
          <p:nvPr/>
        </p:nvGrpSpPr>
        <p:grpSpPr>
          <a:xfrm>
            <a:off x="6161516" y="3050492"/>
            <a:ext cx="875834" cy="1127846"/>
            <a:chOff x="5456294" y="808973"/>
            <a:chExt cx="1692277" cy="1822820"/>
          </a:xfrm>
        </p:grpSpPr>
        <p:sp>
          <p:nvSpPr>
            <p:cNvPr id="56" name="Tekstiruutu 55">
              <a:extLst>
                <a:ext uri="{FF2B5EF4-FFF2-40B4-BE49-F238E27FC236}">
                  <a16:creationId xmlns:a16="http://schemas.microsoft.com/office/drawing/2014/main" id="{296E1EA9-42D5-41E0-85A8-81506147ED62}"/>
                </a:ext>
              </a:extLst>
            </p:cNvPr>
            <p:cNvSpPr txBox="1"/>
            <p:nvPr/>
          </p:nvSpPr>
          <p:spPr>
            <a:xfrm>
              <a:off x="5662841" y="808973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60" name="Kaari 59">
              <a:extLst>
                <a:ext uri="{FF2B5EF4-FFF2-40B4-BE49-F238E27FC236}">
                  <a16:creationId xmlns:a16="http://schemas.microsoft.com/office/drawing/2014/main" id="{2B70335B-D93C-4761-AFBE-B0498371A25C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61" name="Tekstiruutu 60">
            <a:extLst>
              <a:ext uri="{FF2B5EF4-FFF2-40B4-BE49-F238E27FC236}">
                <a16:creationId xmlns:a16="http://schemas.microsoft.com/office/drawing/2014/main" id="{9BFAAF5F-C8B9-4378-A628-C4F0C26B22DC}"/>
              </a:ext>
            </a:extLst>
          </p:cNvPr>
          <p:cNvSpPr txBox="1"/>
          <p:nvPr/>
        </p:nvSpPr>
        <p:spPr>
          <a:xfrm>
            <a:off x="5555674" y="3577834"/>
            <a:ext cx="79976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850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A76649C-6AE8-488C-9C7D-1D82D1FCC691}"/>
              </a:ext>
            </a:extLst>
          </p:cNvPr>
          <p:cNvSpPr txBox="1"/>
          <p:nvPr/>
        </p:nvSpPr>
        <p:spPr>
          <a:xfrm>
            <a:off x="3141017" y="3750073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8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853D3DF-D3A8-4349-9851-87A25742051F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7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-0.05729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572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/>
      <p:bldP spid="48" grpId="0"/>
      <p:bldP spid="49" grpId="0"/>
      <p:bldP spid="53" grpId="0" animBg="1"/>
      <p:bldP spid="61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1408956" y="3322234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yhden askeleen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ED4133B-7ABC-4037-86E2-4A7A48FAD252}"/>
              </a:ext>
            </a:extLst>
          </p:cNvPr>
          <p:cNvSpPr txBox="1"/>
          <p:nvPr/>
        </p:nvSpPr>
        <p:spPr>
          <a:xfrm>
            <a:off x="3675272" y="3743009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9</a:t>
            </a:r>
          </a:p>
        </p:txBody>
      </p:sp>
      <p:grpSp>
        <p:nvGrpSpPr>
          <p:cNvPr id="40" name="Ryhmä 39">
            <a:extLst>
              <a:ext uri="{FF2B5EF4-FFF2-40B4-BE49-F238E27FC236}">
                <a16:creationId xmlns:a16="http://schemas.microsoft.com/office/drawing/2014/main" id="{6840E050-473C-420B-8A6C-38A18CA55181}"/>
              </a:ext>
            </a:extLst>
          </p:cNvPr>
          <p:cNvGrpSpPr/>
          <p:nvPr/>
        </p:nvGrpSpPr>
        <p:grpSpPr>
          <a:xfrm>
            <a:off x="3233123" y="2750880"/>
            <a:ext cx="875834" cy="1127846"/>
            <a:chOff x="5456294" y="808973"/>
            <a:chExt cx="1692277" cy="1822820"/>
          </a:xfrm>
        </p:grpSpPr>
        <p:sp>
          <p:nvSpPr>
            <p:cNvPr id="42" name="Tekstiruutu 41">
              <a:extLst>
                <a:ext uri="{FF2B5EF4-FFF2-40B4-BE49-F238E27FC236}">
                  <a16:creationId xmlns:a16="http://schemas.microsoft.com/office/drawing/2014/main" id="{1BB675CB-90FE-4A1E-8823-95FA18D57267}"/>
                </a:ext>
              </a:extLst>
            </p:cNvPr>
            <p:cNvSpPr txBox="1"/>
            <p:nvPr/>
          </p:nvSpPr>
          <p:spPr>
            <a:xfrm>
              <a:off x="5662841" y="808973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41" name="Kaari 40">
              <a:extLst>
                <a:ext uri="{FF2B5EF4-FFF2-40B4-BE49-F238E27FC236}">
                  <a16:creationId xmlns:a16="http://schemas.microsoft.com/office/drawing/2014/main" id="{A779828B-2F8F-441C-BE05-6C9788672E56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602780"/>
            <a:ext cx="3764099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5506987" y="4617056"/>
            <a:ext cx="1522853" cy="4799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10 · 209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6840718" y="4609854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2090 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DE4789B7-4531-4B22-87AF-ED7BDD733FB1}"/>
              </a:ext>
            </a:extLst>
          </p:cNvPr>
          <p:cNvSpPr txBox="1"/>
          <p:nvPr/>
        </p:nvSpPr>
        <p:spPr>
          <a:xfrm>
            <a:off x="6889688" y="3577834"/>
            <a:ext cx="66203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209</a:t>
            </a: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971BF8B1-4AC9-46F3-9B78-E0555FBD470D}"/>
              </a:ext>
            </a:extLst>
          </p:cNvPr>
          <p:cNvGrpSpPr/>
          <p:nvPr/>
        </p:nvGrpSpPr>
        <p:grpSpPr>
          <a:xfrm>
            <a:off x="6161516" y="3050492"/>
            <a:ext cx="875834" cy="1127846"/>
            <a:chOff x="5456294" y="808973"/>
            <a:chExt cx="1692277" cy="1822820"/>
          </a:xfrm>
        </p:grpSpPr>
        <p:sp>
          <p:nvSpPr>
            <p:cNvPr id="56" name="Tekstiruutu 55">
              <a:extLst>
                <a:ext uri="{FF2B5EF4-FFF2-40B4-BE49-F238E27FC236}">
                  <a16:creationId xmlns:a16="http://schemas.microsoft.com/office/drawing/2014/main" id="{296E1EA9-42D5-41E0-85A8-81506147ED62}"/>
                </a:ext>
              </a:extLst>
            </p:cNvPr>
            <p:cNvSpPr txBox="1"/>
            <p:nvPr/>
          </p:nvSpPr>
          <p:spPr>
            <a:xfrm>
              <a:off x="5662841" y="808973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60" name="Kaari 59">
              <a:extLst>
                <a:ext uri="{FF2B5EF4-FFF2-40B4-BE49-F238E27FC236}">
                  <a16:creationId xmlns:a16="http://schemas.microsoft.com/office/drawing/2014/main" id="{2B70335B-D93C-4761-AFBE-B0498371A25C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61" name="Tekstiruutu 60">
            <a:extLst>
              <a:ext uri="{FF2B5EF4-FFF2-40B4-BE49-F238E27FC236}">
                <a16:creationId xmlns:a16="http://schemas.microsoft.com/office/drawing/2014/main" id="{9BFAAF5F-C8B9-4378-A628-C4F0C26B22DC}"/>
              </a:ext>
            </a:extLst>
          </p:cNvPr>
          <p:cNvSpPr txBox="1"/>
          <p:nvPr/>
        </p:nvSpPr>
        <p:spPr>
          <a:xfrm>
            <a:off x="5555674" y="3577834"/>
            <a:ext cx="79976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2090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A76649C-6AE8-488C-9C7D-1D82D1FCC691}"/>
              </a:ext>
            </a:extLst>
          </p:cNvPr>
          <p:cNvSpPr txBox="1"/>
          <p:nvPr/>
        </p:nvSpPr>
        <p:spPr>
          <a:xfrm>
            <a:off x="3141017" y="3750073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C4B4B544-A640-4F90-A82C-8C3E37A34DA5}"/>
              </a:ext>
            </a:extLst>
          </p:cNvPr>
          <p:cNvSpPr txBox="1"/>
          <p:nvPr/>
        </p:nvSpPr>
        <p:spPr>
          <a:xfrm>
            <a:off x="2665744" y="3757827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2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E8D774F3-6C96-424C-91A9-C01667F2D14D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883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5729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-0.05729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5729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/>
      <p:bldP spid="48" grpId="0"/>
      <p:bldP spid="49" grpId="0"/>
      <p:bldP spid="53" grpId="0" animBg="1"/>
      <p:bldP spid="61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01229"/>
              </p:ext>
            </p:extLst>
          </p:nvPr>
        </p:nvGraphicFramePr>
        <p:xfrm>
          <a:off x="3086609" y="3329056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yhden askeleen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ED4133B-7ABC-4037-86E2-4A7A48FAD252}"/>
              </a:ext>
            </a:extLst>
          </p:cNvPr>
          <p:cNvSpPr txBox="1"/>
          <p:nvPr/>
        </p:nvSpPr>
        <p:spPr>
          <a:xfrm>
            <a:off x="4844253" y="3757541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3</a:t>
            </a:r>
          </a:p>
        </p:txBody>
      </p:sp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423247"/>
            <a:ext cx="691134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3966623" y="4906886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35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4900073" y="4906886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350 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12E8E64-7C75-436D-9243-5722A24AD35F}"/>
              </a:ext>
            </a:extLst>
          </p:cNvPr>
          <p:cNvSpPr txBox="1"/>
          <p:nvPr/>
        </p:nvSpPr>
        <p:spPr>
          <a:xfrm>
            <a:off x="5349105" y="375475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5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94B5B845-6A23-493C-BAEA-654DBE7835AA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1409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0592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0.05538 -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/>
      <p:bldP spid="48" grpId="0"/>
      <p:bldP spid="49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3086609" y="3329056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yhden askeleen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ED4133B-7ABC-4037-86E2-4A7A48FAD252}"/>
              </a:ext>
            </a:extLst>
          </p:cNvPr>
          <p:cNvSpPr txBox="1"/>
          <p:nvPr/>
        </p:nvSpPr>
        <p:spPr>
          <a:xfrm>
            <a:off x="4844253" y="3757541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423247"/>
            <a:ext cx="691134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3794067" y="4909410"/>
            <a:ext cx="1112933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504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4900073" y="4906886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5040 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12E8E64-7C75-436D-9243-5722A24AD35F}"/>
              </a:ext>
            </a:extLst>
          </p:cNvPr>
          <p:cNvSpPr txBox="1"/>
          <p:nvPr/>
        </p:nvSpPr>
        <p:spPr>
          <a:xfrm>
            <a:off x="5349105" y="375475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4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C0CD7E51-042D-4403-9570-43AA90F15176}"/>
              </a:ext>
            </a:extLst>
          </p:cNvPr>
          <p:cNvSpPr txBox="1"/>
          <p:nvPr/>
        </p:nvSpPr>
        <p:spPr>
          <a:xfrm>
            <a:off x="4299748" y="375475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5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6E74D539-ED12-4973-8B08-56FB57D545A2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22065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0592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059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0.05538 -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/>
      <p:bldP spid="48" grpId="0"/>
      <p:bldP spid="49" grpId="0"/>
      <p:bldP spid="14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ulukko 31">
            <a:extLst>
              <a:ext uri="{FF2B5EF4-FFF2-40B4-BE49-F238E27FC236}">
                <a16:creationId xmlns:a16="http://schemas.microsoft.com/office/drawing/2014/main" id="{187BD970-EA7F-4AA4-BC96-E40BF9FD7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941052"/>
              </p:ext>
            </p:extLst>
          </p:nvPr>
        </p:nvGraphicFramePr>
        <p:xfrm>
          <a:off x="6092162" y="2757782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31" name="Taulukko 30">
            <a:extLst>
              <a:ext uri="{FF2B5EF4-FFF2-40B4-BE49-F238E27FC236}">
                <a16:creationId xmlns:a16="http://schemas.microsoft.com/office/drawing/2014/main" id="{2C64CCE0-6FA3-45F1-8A63-E621DC8BA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476633"/>
              </p:ext>
            </p:extLst>
          </p:nvPr>
        </p:nvGraphicFramePr>
        <p:xfrm>
          <a:off x="4490008" y="2757782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30" name="Taulukko 29">
            <a:extLst>
              <a:ext uri="{FF2B5EF4-FFF2-40B4-BE49-F238E27FC236}">
                <a16:creationId xmlns:a16="http://schemas.microsoft.com/office/drawing/2014/main" id="{3E6CDFDF-5F8C-4DF7-848F-5B18A2B7C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583805"/>
              </p:ext>
            </p:extLst>
          </p:nvPr>
        </p:nvGraphicFramePr>
        <p:xfrm>
          <a:off x="2900572" y="2757782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29" name="Taulukko 28">
            <a:extLst>
              <a:ext uri="{FF2B5EF4-FFF2-40B4-BE49-F238E27FC236}">
                <a16:creationId xmlns:a16="http://schemas.microsoft.com/office/drawing/2014/main" id="{2498BD98-C8B3-4978-B225-D4831F4B1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44827"/>
              </p:ext>
            </p:extLst>
          </p:nvPr>
        </p:nvGraphicFramePr>
        <p:xfrm>
          <a:off x="1252329" y="2757782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33" name="Taulukko 32">
            <a:extLst>
              <a:ext uri="{FF2B5EF4-FFF2-40B4-BE49-F238E27FC236}">
                <a16:creationId xmlns:a16="http://schemas.microsoft.com/office/drawing/2014/main" id="{89C26EBC-7882-4FE8-AEA2-B78E7750C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279994"/>
              </p:ext>
            </p:extLst>
          </p:nvPr>
        </p:nvGraphicFramePr>
        <p:xfrm>
          <a:off x="1235096" y="4482329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695815"/>
              </p:ext>
            </p:extLst>
          </p:nvPr>
        </p:nvGraphicFramePr>
        <p:xfrm>
          <a:off x="5448021" y="4476807"/>
          <a:ext cx="1634676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92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37" name="Taulukko 36">
            <a:extLst>
              <a:ext uri="{FF2B5EF4-FFF2-40B4-BE49-F238E27FC236}">
                <a16:creationId xmlns:a16="http://schemas.microsoft.com/office/drawing/2014/main" id="{59D7544C-5CD6-48E1-8C4E-B533B3D98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552142"/>
              </p:ext>
            </p:extLst>
          </p:nvPr>
        </p:nvGraphicFramePr>
        <p:xfrm>
          <a:off x="3219207" y="4483830"/>
          <a:ext cx="1634676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92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696" y="1916096"/>
            <a:ext cx="6911340" cy="4237015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jos sen jokainen numero siirretään paikkataulukossa yhden askeleen vasemmalle? </a:t>
            </a:r>
          </a:p>
          <a:p>
            <a:pPr lvl="0"/>
            <a:endParaRPr lang="fi-FI" dirty="0"/>
          </a:p>
          <a:p>
            <a:pPr lvl="0"/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AC9F3162-8873-42A7-9247-0A8B4065775E}"/>
              </a:ext>
            </a:extLst>
          </p:cNvPr>
          <p:cNvCxnSpPr/>
          <p:nvPr/>
        </p:nvCxnSpPr>
        <p:spPr>
          <a:xfrm flipH="1">
            <a:off x="2054082" y="3394213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8C5D1E64-3FEB-4632-976E-602BA87AD1A9}"/>
              </a:ext>
            </a:extLst>
          </p:cNvPr>
          <p:cNvCxnSpPr/>
          <p:nvPr/>
        </p:nvCxnSpPr>
        <p:spPr>
          <a:xfrm flipH="1">
            <a:off x="6895997" y="3429000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5E3C35BC-5E3F-4194-90A3-D43C27430EAC}"/>
              </a:ext>
            </a:extLst>
          </p:cNvPr>
          <p:cNvCxnSpPr/>
          <p:nvPr/>
        </p:nvCxnSpPr>
        <p:spPr>
          <a:xfrm flipH="1">
            <a:off x="3418236" y="3394213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18D67686-A297-4FC5-BD4A-3F547D858AC6}"/>
              </a:ext>
            </a:extLst>
          </p:cNvPr>
          <p:cNvCxnSpPr/>
          <p:nvPr/>
        </p:nvCxnSpPr>
        <p:spPr>
          <a:xfrm flipH="1">
            <a:off x="4707668" y="3429000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C2C3A188-9F35-4881-A199-1DCB3D314239}"/>
              </a:ext>
            </a:extLst>
          </p:cNvPr>
          <p:cNvCxnSpPr/>
          <p:nvPr/>
        </p:nvCxnSpPr>
        <p:spPr>
          <a:xfrm flipH="1">
            <a:off x="6564594" y="3429000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CCFCC57A-6728-4250-B1DF-679C744BDCAC}"/>
              </a:ext>
            </a:extLst>
          </p:cNvPr>
          <p:cNvCxnSpPr/>
          <p:nvPr/>
        </p:nvCxnSpPr>
        <p:spPr>
          <a:xfrm flipH="1">
            <a:off x="1763371" y="5143500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uora nuoliyhdysviiva 43">
            <a:extLst>
              <a:ext uri="{FF2B5EF4-FFF2-40B4-BE49-F238E27FC236}">
                <a16:creationId xmlns:a16="http://schemas.microsoft.com/office/drawing/2014/main" id="{C3457F77-A9F9-464D-9A20-C887F3310917}"/>
              </a:ext>
            </a:extLst>
          </p:cNvPr>
          <p:cNvCxnSpPr/>
          <p:nvPr/>
        </p:nvCxnSpPr>
        <p:spPr>
          <a:xfrm flipH="1">
            <a:off x="2050777" y="5143500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9E1C9DBA-65FF-4217-B9BA-54B1F113C8A0}"/>
              </a:ext>
            </a:extLst>
          </p:cNvPr>
          <p:cNvCxnSpPr/>
          <p:nvPr/>
        </p:nvCxnSpPr>
        <p:spPr>
          <a:xfrm flipH="1">
            <a:off x="6718572" y="5163380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uora nuoliyhdysviiva 45">
            <a:extLst>
              <a:ext uri="{FF2B5EF4-FFF2-40B4-BE49-F238E27FC236}">
                <a16:creationId xmlns:a16="http://schemas.microsoft.com/office/drawing/2014/main" id="{08177E8E-7771-4EB3-BA9B-229D6EC5E129}"/>
              </a:ext>
            </a:extLst>
          </p:cNvPr>
          <p:cNvCxnSpPr/>
          <p:nvPr/>
        </p:nvCxnSpPr>
        <p:spPr>
          <a:xfrm flipH="1">
            <a:off x="1458876" y="5143500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nuoliyhdysviiva 50">
            <a:extLst>
              <a:ext uri="{FF2B5EF4-FFF2-40B4-BE49-F238E27FC236}">
                <a16:creationId xmlns:a16="http://schemas.microsoft.com/office/drawing/2014/main" id="{8F1AA2DB-47BD-4D44-9E5B-542E1B38C910}"/>
              </a:ext>
            </a:extLst>
          </p:cNvPr>
          <p:cNvCxnSpPr/>
          <p:nvPr/>
        </p:nvCxnSpPr>
        <p:spPr>
          <a:xfrm flipH="1">
            <a:off x="3593732" y="5203134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uora nuoliyhdysviiva 51">
            <a:extLst>
              <a:ext uri="{FF2B5EF4-FFF2-40B4-BE49-F238E27FC236}">
                <a16:creationId xmlns:a16="http://schemas.microsoft.com/office/drawing/2014/main" id="{14673790-E254-4A6A-B928-4A6F411404FB}"/>
              </a:ext>
            </a:extLst>
          </p:cNvPr>
          <p:cNvCxnSpPr/>
          <p:nvPr/>
        </p:nvCxnSpPr>
        <p:spPr>
          <a:xfrm flipH="1">
            <a:off x="3935900" y="5187852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uora nuoliyhdysviiva 53">
            <a:extLst>
              <a:ext uri="{FF2B5EF4-FFF2-40B4-BE49-F238E27FC236}">
                <a16:creationId xmlns:a16="http://schemas.microsoft.com/office/drawing/2014/main" id="{6215A214-2A90-4D48-B9F7-828237F5CB24}"/>
              </a:ext>
            </a:extLst>
          </p:cNvPr>
          <p:cNvCxnSpPr/>
          <p:nvPr/>
        </p:nvCxnSpPr>
        <p:spPr>
          <a:xfrm flipH="1">
            <a:off x="4208444" y="5187852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uora nuoliyhdysviiva 56">
            <a:extLst>
              <a:ext uri="{FF2B5EF4-FFF2-40B4-BE49-F238E27FC236}">
                <a16:creationId xmlns:a16="http://schemas.microsoft.com/office/drawing/2014/main" id="{17B83ABB-3F77-49A8-8DD8-CC03C5013544}"/>
              </a:ext>
            </a:extLst>
          </p:cNvPr>
          <p:cNvCxnSpPr/>
          <p:nvPr/>
        </p:nvCxnSpPr>
        <p:spPr>
          <a:xfrm flipH="1">
            <a:off x="5780905" y="5143500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uora nuoliyhdysviiva 57">
            <a:extLst>
              <a:ext uri="{FF2B5EF4-FFF2-40B4-BE49-F238E27FC236}">
                <a16:creationId xmlns:a16="http://schemas.microsoft.com/office/drawing/2014/main" id="{44C933E2-CB5A-46BF-8E5D-9E70C0007081}"/>
              </a:ext>
            </a:extLst>
          </p:cNvPr>
          <p:cNvCxnSpPr/>
          <p:nvPr/>
        </p:nvCxnSpPr>
        <p:spPr>
          <a:xfrm flipH="1">
            <a:off x="6130077" y="5158035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uora nuoliyhdysviiva 58">
            <a:extLst>
              <a:ext uri="{FF2B5EF4-FFF2-40B4-BE49-F238E27FC236}">
                <a16:creationId xmlns:a16="http://schemas.microsoft.com/office/drawing/2014/main" id="{549CCE68-A3E1-4B3D-8424-2EC04F36F647}"/>
              </a:ext>
            </a:extLst>
          </p:cNvPr>
          <p:cNvCxnSpPr/>
          <p:nvPr/>
        </p:nvCxnSpPr>
        <p:spPr>
          <a:xfrm flipH="1">
            <a:off x="6408170" y="5167601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iruutu 27">
            <a:extLst>
              <a:ext uri="{FF2B5EF4-FFF2-40B4-BE49-F238E27FC236}">
                <a16:creationId xmlns:a16="http://schemas.microsoft.com/office/drawing/2014/main" id="{F65D9359-320E-4A96-A370-46935E8B6E17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0689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Ryhmä 37">
            <a:extLst>
              <a:ext uri="{FF2B5EF4-FFF2-40B4-BE49-F238E27FC236}">
                <a16:creationId xmlns:a16="http://schemas.microsoft.com/office/drawing/2014/main" id="{E6092A45-B850-4329-AE27-B07F9F3FC921}"/>
              </a:ext>
            </a:extLst>
          </p:cNvPr>
          <p:cNvGrpSpPr/>
          <p:nvPr/>
        </p:nvGrpSpPr>
        <p:grpSpPr>
          <a:xfrm>
            <a:off x="191330" y="126737"/>
            <a:ext cx="2115645" cy="1654944"/>
            <a:chOff x="191330" y="126737"/>
            <a:chExt cx="2115645" cy="1654944"/>
          </a:xfrm>
        </p:grpSpPr>
        <p:pic>
          <p:nvPicPr>
            <p:cNvPr id="39" name="Sisällön paikkamerkki 2">
              <a:extLst>
                <a:ext uri="{FF2B5EF4-FFF2-40B4-BE49-F238E27FC236}">
                  <a16:creationId xmlns:a16="http://schemas.microsoft.com/office/drawing/2014/main" id="{098A747E-7026-4B44-A42E-6485BCC25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pic>
        <p:sp>
          <p:nvSpPr>
            <p:cNvPr id="40" name="Suorakulmio 39">
              <a:extLst>
                <a:ext uri="{FF2B5EF4-FFF2-40B4-BE49-F238E27FC236}">
                  <a16:creationId xmlns:a16="http://schemas.microsoft.com/office/drawing/2014/main" id="{FC2EE265-0932-4184-ABF3-0FE8170B62BB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" name="Suorakulmio 3">
            <a:extLst>
              <a:ext uri="{FF2B5EF4-FFF2-40B4-BE49-F238E27FC236}">
                <a16:creationId xmlns:a16="http://schemas.microsoft.com/office/drawing/2014/main" id="{64D2BEA6-BBE1-4E07-9313-0223BA81EB29}"/>
              </a:ext>
            </a:extLst>
          </p:cNvPr>
          <p:cNvSpPr/>
          <p:nvPr/>
        </p:nvSpPr>
        <p:spPr>
          <a:xfrm>
            <a:off x="0" y="1774135"/>
            <a:ext cx="4502064" cy="4567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171B0F-6B3C-4734-AB9A-295FE74D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51" y="319833"/>
            <a:ext cx="6185244" cy="1450757"/>
          </a:xfrm>
        </p:spPr>
        <p:txBody>
          <a:bodyPr/>
          <a:lstStyle/>
          <a:p>
            <a:r>
              <a:rPr lang="fi-FI" dirty="0"/>
              <a:t>Kymmenesosa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12" name="Kuva 11" descr="Nuoli: loiva kaarre">
            <a:extLst>
              <a:ext uri="{FF2B5EF4-FFF2-40B4-BE49-F238E27FC236}">
                <a16:creationId xmlns:a16="http://schemas.microsoft.com/office/drawing/2014/main" id="{AC348041-EEBD-41B9-A7F2-DA9070988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7274" y="4694197"/>
            <a:ext cx="914400" cy="91440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1512511A-7E6F-4897-AF24-1C0A4C0F4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588293" y="4557630"/>
            <a:ext cx="699612" cy="1308557"/>
          </a:xfrm>
          <a:prstGeom prst="rect">
            <a:avLst/>
          </a:prstGeom>
        </p:spPr>
      </p:pic>
      <p:pic>
        <p:nvPicPr>
          <p:cNvPr id="13" name="Kuva 12" descr="Nuoli: loiva kaarre">
            <a:extLst>
              <a:ext uri="{FF2B5EF4-FFF2-40B4-BE49-F238E27FC236}">
                <a16:creationId xmlns:a16="http://schemas.microsoft.com/office/drawing/2014/main" id="{CE3311B2-B7A4-4960-A92E-7A3D3BCDB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0106" y="2148559"/>
            <a:ext cx="914400" cy="914400"/>
          </a:xfrm>
          <a:prstGeom prst="rect">
            <a:avLst/>
          </a:prstGeom>
        </p:spPr>
      </p:pic>
      <p:pic>
        <p:nvPicPr>
          <p:cNvPr id="14" name="Kuva 13" descr="Nuoli: loiva kaarre">
            <a:extLst>
              <a:ext uri="{FF2B5EF4-FFF2-40B4-BE49-F238E27FC236}">
                <a16:creationId xmlns:a16="http://schemas.microsoft.com/office/drawing/2014/main" id="{836410FC-3A19-4448-8403-602E7895E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1257" y="3476755"/>
            <a:ext cx="914400" cy="914400"/>
          </a:xfrm>
          <a:prstGeom prst="rect">
            <a:avLst/>
          </a:prstGeom>
        </p:spPr>
      </p:pic>
      <p:pic>
        <p:nvPicPr>
          <p:cNvPr id="15" name="Kuva 14" descr="Nuoli: loiva kaarre">
            <a:extLst>
              <a:ext uri="{FF2B5EF4-FFF2-40B4-BE49-F238E27FC236}">
                <a16:creationId xmlns:a16="http://schemas.microsoft.com/office/drawing/2014/main" id="{3CA370C4-F955-471B-A233-D2793C233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0363" y="4831292"/>
            <a:ext cx="914400" cy="9144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73B69DB9-2945-4D58-A792-03903E89D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57963" y="1840639"/>
            <a:ext cx="720000" cy="1346401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D637C6A2-2805-4B03-AE41-0A261455C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4762" y="3562878"/>
            <a:ext cx="1368000" cy="756885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75898811-CBE4-4EE5-899E-42A89C9B1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344" y="2104520"/>
            <a:ext cx="1471747" cy="818638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06892068-5378-4C0F-99E0-9623A788E9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49" y="3459766"/>
            <a:ext cx="1589434" cy="870831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D8057FCF-3360-4011-9851-A8225C7492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674" y="4862102"/>
            <a:ext cx="1773689" cy="890566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8ECC3265-AD63-4E8E-A480-56147BDA6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9733" y="4910495"/>
            <a:ext cx="1471747" cy="818638"/>
          </a:xfrm>
          <a:prstGeom prst="rect">
            <a:avLst/>
          </a:prstGeom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14A49573-3B9D-4475-AD70-7FEFEECD043F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17</a:t>
            </a:r>
          </a:p>
        </p:txBody>
      </p:sp>
      <p:pic>
        <p:nvPicPr>
          <p:cNvPr id="43" name="Kuva 42" descr="Nuoli: loiva kaarre">
            <a:extLst>
              <a:ext uri="{FF2B5EF4-FFF2-40B4-BE49-F238E27FC236}">
                <a16:creationId xmlns:a16="http://schemas.microsoft.com/office/drawing/2014/main" id="{CBC50861-805C-4216-9EFB-3E7DC82AA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2516" y="3347510"/>
            <a:ext cx="914400" cy="914400"/>
          </a:xfrm>
          <a:prstGeom prst="rect">
            <a:avLst/>
          </a:prstGeom>
        </p:spPr>
      </p:pic>
      <p:pic>
        <p:nvPicPr>
          <p:cNvPr id="44" name="Kuva 43">
            <a:extLst>
              <a:ext uri="{FF2B5EF4-FFF2-40B4-BE49-F238E27FC236}">
                <a16:creationId xmlns:a16="http://schemas.microsoft.com/office/drawing/2014/main" id="{81E3AE68-0B00-42D6-B5B9-35127CEEC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5997" y="4844202"/>
            <a:ext cx="1447867" cy="815651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6E4DF78F-74D7-4D22-936C-78729E26F4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2832" y="3479767"/>
            <a:ext cx="654422" cy="649885"/>
          </a:xfrm>
          <a:prstGeom prst="rect">
            <a:avLst/>
          </a:prstGeom>
        </p:spPr>
      </p:pic>
      <p:pic>
        <p:nvPicPr>
          <p:cNvPr id="46" name="Kuva 45">
            <a:extLst>
              <a:ext uri="{FF2B5EF4-FFF2-40B4-BE49-F238E27FC236}">
                <a16:creationId xmlns:a16="http://schemas.microsoft.com/office/drawing/2014/main" id="{94A34119-8C1F-415A-A2E4-A2AEB65E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060619" y="1795028"/>
            <a:ext cx="720000" cy="1346400"/>
          </a:xfrm>
          <a:prstGeom prst="rect">
            <a:avLst/>
          </a:prstGeom>
        </p:spPr>
      </p:pic>
      <p:pic>
        <p:nvPicPr>
          <p:cNvPr id="47" name="Kuva 46">
            <a:extLst>
              <a:ext uri="{FF2B5EF4-FFF2-40B4-BE49-F238E27FC236}">
                <a16:creationId xmlns:a16="http://schemas.microsoft.com/office/drawing/2014/main" id="{01875D90-3F95-491B-8976-5285F49167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4920" y="2205663"/>
            <a:ext cx="611456" cy="613799"/>
          </a:xfrm>
          <a:prstGeom prst="rect">
            <a:avLst/>
          </a:prstGeom>
        </p:spPr>
      </p:pic>
      <p:pic>
        <p:nvPicPr>
          <p:cNvPr id="48" name="Kuva 47" descr="Nuoli: loiva kaarre">
            <a:extLst>
              <a:ext uri="{FF2B5EF4-FFF2-40B4-BE49-F238E27FC236}">
                <a16:creationId xmlns:a16="http://schemas.microsoft.com/office/drawing/2014/main" id="{C408AF50-F368-4457-B1F6-7CA87FE6D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6136" y="2001579"/>
            <a:ext cx="914400" cy="914400"/>
          </a:xfrm>
          <a:prstGeom prst="rect">
            <a:avLst/>
          </a:prstGeom>
        </p:spPr>
      </p:pic>
      <p:pic>
        <p:nvPicPr>
          <p:cNvPr id="49" name="Kuva 48">
            <a:extLst>
              <a:ext uri="{FF2B5EF4-FFF2-40B4-BE49-F238E27FC236}">
                <a16:creationId xmlns:a16="http://schemas.microsoft.com/office/drawing/2014/main" id="{ACF780A0-0046-4A8A-A3E7-ADEF0178D2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5864" y="3459092"/>
            <a:ext cx="1368000" cy="7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26" name="Kuva 25" descr="Nuoli: loiva kaarre">
            <a:extLst>
              <a:ext uri="{FF2B5EF4-FFF2-40B4-BE49-F238E27FC236}">
                <a16:creationId xmlns:a16="http://schemas.microsoft.com/office/drawing/2014/main" id="{B754B887-3439-4F3F-982C-BD0C06F8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6752" y="2933528"/>
            <a:ext cx="1499712" cy="118166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pic>
        <p:nvPicPr>
          <p:cNvPr id="42" name="Kuva 41">
            <a:extLst>
              <a:ext uri="{FF2B5EF4-FFF2-40B4-BE49-F238E27FC236}">
                <a16:creationId xmlns:a16="http://schemas.microsoft.com/office/drawing/2014/main" id="{400890BF-9A2B-4632-AC3C-85CB5EC4B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555" y="3745462"/>
            <a:ext cx="654422" cy="649885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75FD84B-F904-454F-89A2-731C88FBD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16" y="3745462"/>
            <a:ext cx="1762473" cy="975139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58B9843A-1DF1-4073-A8B1-F1BCA4A79EAE}"/>
              </a:ext>
            </a:extLst>
          </p:cNvPr>
          <p:cNvGrpSpPr/>
          <p:nvPr/>
        </p:nvGrpSpPr>
        <p:grpSpPr>
          <a:xfrm>
            <a:off x="191330" y="126737"/>
            <a:ext cx="2115645" cy="1654944"/>
            <a:chOff x="191330" y="126737"/>
            <a:chExt cx="2115645" cy="1654944"/>
          </a:xfrm>
        </p:grpSpPr>
        <p:pic>
          <p:nvPicPr>
            <p:cNvPr id="19" name="Sisällön paikkamerkki 2">
              <a:extLst>
                <a:ext uri="{FF2B5EF4-FFF2-40B4-BE49-F238E27FC236}">
                  <a16:creationId xmlns:a16="http://schemas.microsoft.com/office/drawing/2014/main" id="{70725720-0B31-4297-931D-B9D102D0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41183607-D09A-46F8-BAC3-2B35F9D8220D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21" name="Kuva 20">
            <a:extLst>
              <a:ext uri="{FF2B5EF4-FFF2-40B4-BE49-F238E27FC236}">
                <a16:creationId xmlns:a16="http://schemas.microsoft.com/office/drawing/2014/main" id="{825C89F8-2EEB-4894-B096-2E90D2F891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2156" y="2743067"/>
            <a:ext cx="611456" cy="613799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DAFBD21B-2D6F-40C3-933B-B9B535849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4038" y="2726024"/>
            <a:ext cx="611456" cy="613799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4BB482E4-B2FE-4063-B3C2-3CAB606E0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86844" y="2274877"/>
            <a:ext cx="850265" cy="1589996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99A1D045-5648-4984-A9C1-07EB73CF2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945888" y="2289645"/>
            <a:ext cx="850265" cy="1589996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5CAE93BC-44B5-4906-9E14-E26B6FDCAEB0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18</a:t>
            </a: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AA440EEE-95C1-43D1-B06B-8737CA59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51" y="319833"/>
            <a:ext cx="6185244" cy="1450757"/>
          </a:xfrm>
        </p:spPr>
        <p:txBody>
          <a:bodyPr/>
          <a:lstStyle/>
          <a:p>
            <a:r>
              <a:rPr lang="fi-FI" dirty="0"/>
              <a:t>Kymmenesosa</a:t>
            </a:r>
          </a:p>
        </p:txBody>
      </p:sp>
      <p:pic>
        <p:nvPicPr>
          <p:cNvPr id="29" name="Kuva 28">
            <a:extLst>
              <a:ext uri="{FF2B5EF4-FFF2-40B4-BE49-F238E27FC236}">
                <a16:creationId xmlns:a16="http://schemas.microsoft.com/office/drawing/2014/main" id="{A4512800-0D7A-447D-A404-C80D0502B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865" y="3745462"/>
            <a:ext cx="1762473" cy="975139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D2F09C84-9DB6-4B54-92C1-82C5200C9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505" y="3745462"/>
            <a:ext cx="654422" cy="64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26" name="Kuva 25" descr="Nuoli: loiva kaarre">
            <a:extLst>
              <a:ext uri="{FF2B5EF4-FFF2-40B4-BE49-F238E27FC236}">
                <a16:creationId xmlns:a16="http://schemas.microsoft.com/office/drawing/2014/main" id="{B754B887-3439-4F3F-982C-BD0C06F8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4851" y="3161665"/>
            <a:ext cx="1499712" cy="118166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58B9843A-1DF1-4073-A8B1-F1BCA4A79EAE}"/>
              </a:ext>
            </a:extLst>
          </p:cNvPr>
          <p:cNvGrpSpPr/>
          <p:nvPr/>
        </p:nvGrpSpPr>
        <p:grpSpPr>
          <a:xfrm>
            <a:off x="191330" y="126737"/>
            <a:ext cx="2115645" cy="1654944"/>
            <a:chOff x="191330" y="126737"/>
            <a:chExt cx="2115645" cy="1654944"/>
          </a:xfrm>
        </p:grpSpPr>
        <p:pic>
          <p:nvPicPr>
            <p:cNvPr id="19" name="Sisällön paikkamerkki 2">
              <a:extLst>
                <a:ext uri="{FF2B5EF4-FFF2-40B4-BE49-F238E27FC236}">
                  <a16:creationId xmlns:a16="http://schemas.microsoft.com/office/drawing/2014/main" id="{70725720-0B31-4297-931D-B9D102D0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</p:pic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41183607-D09A-46F8-BAC3-2B35F9D8220D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25" name="Kuva 24">
            <a:extLst>
              <a:ext uri="{FF2B5EF4-FFF2-40B4-BE49-F238E27FC236}">
                <a16:creationId xmlns:a16="http://schemas.microsoft.com/office/drawing/2014/main" id="{4BB482E4-B2FE-4063-B3C2-3CAB606E0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752545" y="3700538"/>
            <a:ext cx="850265" cy="1589996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5CAE93BC-44B5-4906-9E14-E26B6FDCAEB0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19</a:t>
            </a: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AA440EEE-95C1-43D1-B06B-8737CA59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51" y="319833"/>
            <a:ext cx="6185244" cy="1450757"/>
          </a:xfrm>
        </p:spPr>
        <p:txBody>
          <a:bodyPr/>
          <a:lstStyle/>
          <a:p>
            <a:r>
              <a:rPr lang="fi-FI" dirty="0"/>
              <a:t>Kymmenesosa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70CC4519-2A71-402E-BD37-4E7C34B33D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077" y="3145555"/>
            <a:ext cx="1762474" cy="980351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93A85D84-7236-4C06-BA55-036CAFA7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2680" y="2510836"/>
            <a:ext cx="1454382" cy="819321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11D06D67-D55C-46F8-A2CB-45F0FF6F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896180" y="3057300"/>
            <a:ext cx="850265" cy="1589996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C5F72BA6-1C5C-4DF6-9725-6D0DDD0E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2468" y="4415925"/>
            <a:ext cx="611456" cy="613799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9F2B37DF-3F53-4834-8282-FD60DC2696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999072" y="2141470"/>
            <a:ext cx="699612" cy="13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3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88BB0291-863E-43CE-8A27-B57F875B5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618630"/>
              </p:ext>
            </p:extLst>
          </p:nvPr>
        </p:nvGraphicFramePr>
        <p:xfrm>
          <a:off x="1411794" y="1862906"/>
          <a:ext cx="6177536" cy="3812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84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4556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TUHANNET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SADAT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KYMMENET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YKKÖSET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3367390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835" y="292912"/>
            <a:ext cx="7543800" cy="1450757"/>
          </a:xfrm>
        </p:spPr>
        <p:txBody>
          <a:bodyPr/>
          <a:lstStyle/>
          <a:p>
            <a:r>
              <a:rPr lang="fi-FI" dirty="0"/>
              <a:t>Kymmenjärjestelmä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8232679-FDB4-434A-879F-6C3F9FC3455A}"/>
              </a:ext>
            </a:extLst>
          </p:cNvPr>
          <p:cNvGrpSpPr/>
          <p:nvPr/>
        </p:nvGrpSpPr>
        <p:grpSpPr>
          <a:xfrm>
            <a:off x="5349585" y="2399902"/>
            <a:ext cx="1692277" cy="1868864"/>
            <a:chOff x="5456294" y="892454"/>
            <a:chExt cx="1692277" cy="1739339"/>
          </a:xfrm>
        </p:grpSpPr>
        <p:sp>
          <p:nvSpPr>
            <p:cNvPr id="13" name="Kaari 12">
              <a:extLst>
                <a:ext uri="{FF2B5EF4-FFF2-40B4-BE49-F238E27FC236}">
                  <a16:creationId xmlns:a16="http://schemas.microsoft.com/office/drawing/2014/main" id="{A301D107-5775-44A1-AD9A-A4024CAD29CB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E3EE8012-CB0D-4458-ACF0-075EE722BAB2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pic>
        <p:nvPicPr>
          <p:cNvPr id="40" name="Kuva 39">
            <a:extLst>
              <a:ext uri="{FF2B5EF4-FFF2-40B4-BE49-F238E27FC236}">
                <a16:creationId xmlns:a16="http://schemas.microsoft.com/office/drawing/2014/main" id="{9D3E8F8B-6574-4A4A-87A0-3730A8AA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90" y="3320884"/>
            <a:ext cx="174578" cy="1299286"/>
          </a:xfrm>
          <a:prstGeom prst="rect">
            <a:avLst/>
          </a:prstGeom>
        </p:spPr>
      </p:pic>
      <p:pic>
        <p:nvPicPr>
          <p:cNvPr id="42" name="Kuva 41">
            <a:extLst>
              <a:ext uri="{FF2B5EF4-FFF2-40B4-BE49-F238E27FC236}">
                <a16:creationId xmlns:a16="http://schemas.microsoft.com/office/drawing/2014/main" id="{BCCE1424-4B72-4A89-910A-73E2145C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889" y="3351070"/>
            <a:ext cx="1296108" cy="1298224"/>
          </a:xfrm>
          <a:prstGeom prst="rect">
            <a:avLst/>
          </a:prstGeom>
        </p:spPr>
      </p:pic>
      <p:pic>
        <p:nvPicPr>
          <p:cNvPr id="44" name="Kuva 43">
            <a:extLst>
              <a:ext uri="{FF2B5EF4-FFF2-40B4-BE49-F238E27FC236}">
                <a16:creationId xmlns:a16="http://schemas.microsoft.com/office/drawing/2014/main" id="{B1C51372-32AE-4E3C-ABEB-CDBF3DC62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843" y="3351070"/>
            <a:ext cx="1632568" cy="1631510"/>
          </a:xfrm>
          <a:prstGeom prst="rect">
            <a:avLst/>
          </a:prstGeom>
        </p:spPr>
      </p:pic>
      <p:pic>
        <p:nvPicPr>
          <p:cNvPr id="46" name="Kuva 45">
            <a:extLst>
              <a:ext uri="{FF2B5EF4-FFF2-40B4-BE49-F238E27FC236}">
                <a16:creationId xmlns:a16="http://schemas.microsoft.com/office/drawing/2014/main" id="{8BB12E63-B4AE-4B1B-8382-5C1445E88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973" y="3883767"/>
            <a:ext cx="173519" cy="173519"/>
          </a:xfrm>
          <a:prstGeom prst="rect">
            <a:avLst/>
          </a:prstGeom>
        </p:spPr>
      </p:pic>
      <p:grpSp>
        <p:nvGrpSpPr>
          <p:cNvPr id="47" name="Ryhmä 46">
            <a:extLst>
              <a:ext uri="{FF2B5EF4-FFF2-40B4-BE49-F238E27FC236}">
                <a16:creationId xmlns:a16="http://schemas.microsoft.com/office/drawing/2014/main" id="{B3EBCC38-1BC3-4D43-9FA2-C33C6F017345}"/>
              </a:ext>
            </a:extLst>
          </p:cNvPr>
          <p:cNvGrpSpPr/>
          <p:nvPr/>
        </p:nvGrpSpPr>
        <p:grpSpPr>
          <a:xfrm>
            <a:off x="3846999" y="2381209"/>
            <a:ext cx="1692277" cy="1868864"/>
            <a:chOff x="5456294" y="892454"/>
            <a:chExt cx="1692277" cy="1739339"/>
          </a:xfrm>
          <a:noFill/>
        </p:grpSpPr>
        <p:sp>
          <p:nvSpPr>
            <p:cNvPr id="48" name="Kaari 47">
              <a:extLst>
                <a:ext uri="{FF2B5EF4-FFF2-40B4-BE49-F238E27FC236}">
                  <a16:creationId xmlns:a16="http://schemas.microsoft.com/office/drawing/2014/main" id="{1B530303-E59B-47A9-97DA-28E707B026C7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grpFill/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08A8CAED-8CD3-4B2E-AC22-FA033ECE4EAA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50" name="Ryhmä 49">
            <a:extLst>
              <a:ext uri="{FF2B5EF4-FFF2-40B4-BE49-F238E27FC236}">
                <a16:creationId xmlns:a16="http://schemas.microsoft.com/office/drawing/2014/main" id="{D906E853-CF47-441B-B19B-06A7F6644489}"/>
              </a:ext>
            </a:extLst>
          </p:cNvPr>
          <p:cNvGrpSpPr/>
          <p:nvPr/>
        </p:nvGrpSpPr>
        <p:grpSpPr>
          <a:xfrm>
            <a:off x="2205636" y="2372610"/>
            <a:ext cx="1692277" cy="1868864"/>
            <a:chOff x="5456294" y="892454"/>
            <a:chExt cx="1692277" cy="1739339"/>
          </a:xfrm>
        </p:grpSpPr>
        <p:sp>
          <p:nvSpPr>
            <p:cNvPr id="51" name="Kaari 50">
              <a:extLst>
                <a:ext uri="{FF2B5EF4-FFF2-40B4-BE49-F238E27FC236}">
                  <a16:creationId xmlns:a16="http://schemas.microsoft.com/office/drawing/2014/main" id="{C99307F2-DA7B-4FF6-B9F8-F34C77D576D7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2" name="Tekstiruutu 51">
              <a:extLst>
                <a:ext uri="{FF2B5EF4-FFF2-40B4-BE49-F238E27FC236}">
                  <a16:creationId xmlns:a16="http://schemas.microsoft.com/office/drawing/2014/main" id="{9633D526-C2A5-42FD-A1FD-FDFF80606713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56" name="Ryhmä 55">
            <a:extLst>
              <a:ext uri="{FF2B5EF4-FFF2-40B4-BE49-F238E27FC236}">
                <a16:creationId xmlns:a16="http://schemas.microsoft.com/office/drawing/2014/main" id="{CE5278D2-0D6A-4333-88E7-5C7903BAB8A8}"/>
              </a:ext>
            </a:extLst>
          </p:cNvPr>
          <p:cNvGrpSpPr/>
          <p:nvPr/>
        </p:nvGrpSpPr>
        <p:grpSpPr>
          <a:xfrm>
            <a:off x="1991579" y="3799491"/>
            <a:ext cx="1692277" cy="1839069"/>
            <a:chOff x="1885492" y="3921784"/>
            <a:chExt cx="1692277" cy="1839069"/>
          </a:xfrm>
        </p:grpSpPr>
        <p:sp>
          <p:nvSpPr>
            <p:cNvPr id="54" name="Kaari 53">
              <a:extLst>
                <a:ext uri="{FF2B5EF4-FFF2-40B4-BE49-F238E27FC236}">
                  <a16:creationId xmlns:a16="http://schemas.microsoft.com/office/drawing/2014/main" id="{3CF6903D-FB96-4D17-82A5-C9D503C0AC4F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5" name="Tekstiruutu 54">
              <a:extLst>
                <a:ext uri="{FF2B5EF4-FFF2-40B4-BE49-F238E27FC236}">
                  <a16:creationId xmlns:a16="http://schemas.microsoft.com/office/drawing/2014/main" id="{A35B6960-8A64-41DE-A354-81A21C3FCEBC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57" name="Ryhmä 56">
            <a:extLst>
              <a:ext uri="{FF2B5EF4-FFF2-40B4-BE49-F238E27FC236}">
                <a16:creationId xmlns:a16="http://schemas.microsoft.com/office/drawing/2014/main" id="{69FC7F49-300C-4917-8F82-3A6BFC7CA3F5}"/>
              </a:ext>
            </a:extLst>
          </p:cNvPr>
          <p:cNvGrpSpPr/>
          <p:nvPr/>
        </p:nvGrpSpPr>
        <p:grpSpPr>
          <a:xfrm>
            <a:off x="3689437" y="3794553"/>
            <a:ext cx="1692277" cy="1839069"/>
            <a:chOff x="1885492" y="3921784"/>
            <a:chExt cx="1692277" cy="1839069"/>
          </a:xfrm>
        </p:grpSpPr>
        <p:sp>
          <p:nvSpPr>
            <p:cNvPr id="58" name="Kaari 57">
              <a:extLst>
                <a:ext uri="{FF2B5EF4-FFF2-40B4-BE49-F238E27FC236}">
                  <a16:creationId xmlns:a16="http://schemas.microsoft.com/office/drawing/2014/main" id="{7D4CCEB9-C3EB-4FBF-AC35-75EB783EB598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9" name="Tekstiruutu 58">
              <a:extLst>
                <a:ext uri="{FF2B5EF4-FFF2-40B4-BE49-F238E27FC236}">
                  <a16:creationId xmlns:a16="http://schemas.microsoft.com/office/drawing/2014/main" id="{78E63247-41FB-4104-BDCE-0CB13EC48926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60" name="Ryhmä 59">
            <a:extLst>
              <a:ext uri="{FF2B5EF4-FFF2-40B4-BE49-F238E27FC236}">
                <a16:creationId xmlns:a16="http://schemas.microsoft.com/office/drawing/2014/main" id="{81FBF661-42AD-460D-B9F6-0BA63251A2AA}"/>
              </a:ext>
            </a:extLst>
          </p:cNvPr>
          <p:cNvGrpSpPr/>
          <p:nvPr/>
        </p:nvGrpSpPr>
        <p:grpSpPr>
          <a:xfrm>
            <a:off x="5222376" y="3722593"/>
            <a:ext cx="1692277" cy="1839069"/>
            <a:chOff x="1885492" y="3921784"/>
            <a:chExt cx="1692277" cy="1839069"/>
          </a:xfrm>
        </p:grpSpPr>
        <p:sp>
          <p:nvSpPr>
            <p:cNvPr id="61" name="Kaari 60">
              <a:extLst>
                <a:ext uri="{FF2B5EF4-FFF2-40B4-BE49-F238E27FC236}">
                  <a16:creationId xmlns:a16="http://schemas.microsoft.com/office/drawing/2014/main" id="{237C255F-F418-4712-A623-C39CDCAB3763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2" name="Tekstiruutu 61">
              <a:extLst>
                <a:ext uri="{FF2B5EF4-FFF2-40B4-BE49-F238E27FC236}">
                  <a16:creationId xmlns:a16="http://schemas.microsoft.com/office/drawing/2014/main" id="{77307DE9-03E5-43E5-AD84-94E935A84C8A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B508D945-EEF4-46FD-8118-202428E1D6F4}"/>
              </a:ext>
            </a:extLst>
          </p:cNvPr>
          <p:cNvGrpSpPr/>
          <p:nvPr/>
        </p:nvGrpSpPr>
        <p:grpSpPr>
          <a:xfrm>
            <a:off x="6695011" y="3690549"/>
            <a:ext cx="1692277" cy="1839069"/>
            <a:chOff x="1885492" y="3921784"/>
            <a:chExt cx="1692277" cy="1839069"/>
          </a:xfrm>
        </p:grpSpPr>
        <p:sp>
          <p:nvSpPr>
            <p:cNvPr id="28" name="Kaari 27">
              <a:extLst>
                <a:ext uri="{FF2B5EF4-FFF2-40B4-BE49-F238E27FC236}">
                  <a16:creationId xmlns:a16="http://schemas.microsoft.com/office/drawing/2014/main" id="{AC63A6F3-3862-4EC3-9A4B-03EDE0184A46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Tekstiruutu 28">
              <a:extLst>
                <a:ext uri="{FF2B5EF4-FFF2-40B4-BE49-F238E27FC236}">
                  <a16:creationId xmlns:a16="http://schemas.microsoft.com/office/drawing/2014/main" id="{4C14B937-3D62-4B95-968E-9E5B5CD647DC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30" name="Ryhmä 29">
            <a:extLst>
              <a:ext uri="{FF2B5EF4-FFF2-40B4-BE49-F238E27FC236}">
                <a16:creationId xmlns:a16="http://schemas.microsoft.com/office/drawing/2014/main" id="{3FC3A5F1-30A5-4DD4-91F3-4F95441451DA}"/>
              </a:ext>
            </a:extLst>
          </p:cNvPr>
          <p:cNvGrpSpPr/>
          <p:nvPr/>
        </p:nvGrpSpPr>
        <p:grpSpPr>
          <a:xfrm>
            <a:off x="6979436" y="2382755"/>
            <a:ext cx="1692277" cy="1868864"/>
            <a:chOff x="5456294" y="892454"/>
            <a:chExt cx="1692277" cy="1739339"/>
          </a:xfrm>
        </p:grpSpPr>
        <p:sp>
          <p:nvSpPr>
            <p:cNvPr id="31" name="Kaari 30">
              <a:extLst>
                <a:ext uri="{FF2B5EF4-FFF2-40B4-BE49-F238E27FC236}">
                  <a16:creationId xmlns:a16="http://schemas.microsoft.com/office/drawing/2014/main" id="{3720941F-BA3C-4AE5-BDFE-66D7FFCC57FC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8890CFC7-F364-4C85-979F-D2FCA2BBD191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B1DA3D5E-B546-4F49-B07B-9E4BC05BC820}"/>
              </a:ext>
            </a:extLst>
          </p:cNvPr>
          <p:cNvGrpSpPr/>
          <p:nvPr/>
        </p:nvGrpSpPr>
        <p:grpSpPr>
          <a:xfrm>
            <a:off x="752899" y="2312183"/>
            <a:ext cx="1692277" cy="1868864"/>
            <a:chOff x="5456294" y="892454"/>
            <a:chExt cx="1692277" cy="1739339"/>
          </a:xfrm>
        </p:grpSpPr>
        <p:sp>
          <p:nvSpPr>
            <p:cNvPr id="34" name="Kaari 33">
              <a:extLst>
                <a:ext uri="{FF2B5EF4-FFF2-40B4-BE49-F238E27FC236}">
                  <a16:creationId xmlns:a16="http://schemas.microsoft.com/office/drawing/2014/main" id="{4C6A67FF-31DD-40F0-8A3D-2DA68193A1C0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Tekstiruutu 34">
              <a:extLst>
                <a:ext uri="{FF2B5EF4-FFF2-40B4-BE49-F238E27FC236}">
                  <a16:creationId xmlns:a16="http://schemas.microsoft.com/office/drawing/2014/main" id="{EE5E31ED-B9AD-4BBD-ABA4-0FEEFE88B4DB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36" name="Ryhmä 35">
            <a:extLst>
              <a:ext uri="{FF2B5EF4-FFF2-40B4-BE49-F238E27FC236}">
                <a16:creationId xmlns:a16="http://schemas.microsoft.com/office/drawing/2014/main" id="{775DCB2E-97E4-4188-A5A8-52F97B8F7590}"/>
              </a:ext>
            </a:extLst>
          </p:cNvPr>
          <p:cNvGrpSpPr/>
          <p:nvPr/>
        </p:nvGrpSpPr>
        <p:grpSpPr>
          <a:xfrm>
            <a:off x="425186" y="3883767"/>
            <a:ext cx="1692277" cy="1839069"/>
            <a:chOff x="1885492" y="3921784"/>
            <a:chExt cx="1692277" cy="1839069"/>
          </a:xfrm>
        </p:grpSpPr>
        <p:sp>
          <p:nvSpPr>
            <p:cNvPr id="37" name="Kaari 36">
              <a:extLst>
                <a:ext uri="{FF2B5EF4-FFF2-40B4-BE49-F238E27FC236}">
                  <a16:creationId xmlns:a16="http://schemas.microsoft.com/office/drawing/2014/main" id="{6490320F-2550-4552-9331-6C6D5AEDBF0F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5A7AA004-193B-4A88-8CAE-0B148951C2DF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pic>
        <p:nvPicPr>
          <p:cNvPr id="39" name="Kuva 38">
            <a:extLst>
              <a:ext uri="{FF2B5EF4-FFF2-40B4-BE49-F238E27FC236}">
                <a16:creationId xmlns:a16="http://schemas.microsoft.com/office/drawing/2014/main" id="{7F9ECCE3-350F-4392-A177-37376340C4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1" name="Tekstiruutu 40">
            <a:extLst>
              <a:ext uri="{FF2B5EF4-FFF2-40B4-BE49-F238E27FC236}">
                <a16:creationId xmlns:a16="http://schemas.microsoft.com/office/drawing/2014/main" id="{CB589050-01CB-45B4-8692-EBE55F465AE8}"/>
              </a:ext>
            </a:extLst>
          </p:cNvPr>
          <p:cNvSpPr txBox="1"/>
          <p:nvPr/>
        </p:nvSpPr>
        <p:spPr>
          <a:xfrm>
            <a:off x="8632134" y="5843168"/>
            <a:ext cx="32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90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26" name="Kuva 25" descr="Nuoli: loiva kaarre">
            <a:extLst>
              <a:ext uri="{FF2B5EF4-FFF2-40B4-BE49-F238E27FC236}">
                <a16:creationId xmlns:a16="http://schemas.microsoft.com/office/drawing/2014/main" id="{B754B887-3439-4F3F-982C-BD0C06F8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0512" y="3160008"/>
            <a:ext cx="1499712" cy="118166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58B9843A-1DF1-4073-A8B1-F1BCA4A79EAE}"/>
              </a:ext>
            </a:extLst>
          </p:cNvPr>
          <p:cNvGrpSpPr/>
          <p:nvPr/>
        </p:nvGrpSpPr>
        <p:grpSpPr>
          <a:xfrm>
            <a:off x="191330" y="126737"/>
            <a:ext cx="2115645" cy="1654944"/>
            <a:chOff x="191330" y="126737"/>
            <a:chExt cx="2115645" cy="1654944"/>
          </a:xfrm>
        </p:grpSpPr>
        <p:pic>
          <p:nvPicPr>
            <p:cNvPr id="19" name="Sisällön paikkamerkki 2">
              <a:extLst>
                <a:ext uri="{FF2B5EF4-FFF2-40B4-BE49-F238E27FC236}">
                  <a16:creationId xmlns:a16="http://schemas.microsoft.com/office/drawing/2014/main" id="{70725720-0B31-4297-931D-B9D102D0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</p:pic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41183607-D09A-46F8-BAC3-2B35F9D8220D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2" name="Tekstiruutu 21">
            <a:extLst>
              <a:ext uri="{FF2B5EF4-FFF2-40B4-BE49-F238E27FC236}">
                <a16:creationId xmlns:a16="http://schemas.microsoft.com/office/drawing/2014/main" id="{5CAE93BC-44B5-4906-9E14-E26B6FDCAEB0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20</a:t>
            </a: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AA440EEE-95C1-43D1-B06B-8737CA59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51" y="319833"/>
            <a:ext cx="6185244" cy="1450757"/>
          </a:xfrm>
        </p:spPr>
        <p:txBody>
          <a:bodyPr/>
          <a:lstStyle/>
          <a:p>
            <a:r>
              <a:rPr lang="fi-FI" dirty="0"/>
              <a:t>Kymmenesosa</a:t>
            </a:r>
          </a:p>
        </p:txBody>
      </p:sp>
      <p:pic>
        <p:nvPicPr>
          <p:cNvPr id="32" name="Kuva 31">
            <a:extLst>
              <a:ext uri="{FF2B5EF4-FFF2-40B4-BE49-F238E27FC236}">
                <a16:creationId xmlns:a16="http://schemas.microsoft.com/office/drawing/2014/main" id="{11D06D67-D55C-46F8-A2CB-45F0FF6F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24038" y="4415091"/>
            <a:ext cx="850265" cy="1589996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433DABA5-5AA4-4CCB-81B9-BA4969CB4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295" y="3648261"/>
            <a:ext cx="1368000" cy="756885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6C311CA5-F417-4CF9-B768-EBE13B984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765" y="4816583"/>
            <a:ext cx="1471747" cy="818638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634FE9A8-BB20-4248-A960-CFE68C022B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097" y="3648261"/>
            <a:ext cx="1589434" cy="870831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0E95DC6B-9CC7-4170-A4A1-D1314FF86A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100" y="2536599"/>
            <a:ext cx="1773689" cy="890566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404BF0E5-A9FC-4219-B902-06415B72A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422" y="2608527"/>
            <a:ext cx="1471747" cy="818638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35617CCA-0E1A-41DE-9D05-DB94F88BA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198" y="4816583"/>
            <a:ext cx="1471747" cy="818638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42EA52D2-4B5C-45D1-93C2-1792ACBAD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496486" y="4415091"/>
            <a:ext cx="850265" cy="15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429259"/>
              </p:ext>
            </p:extLst>
          </p:nvPr>
        </p:nvGraphicFramePr>
        <p:xfrm>
          <a:off x="1408956" y="3322233"/>
          <a:ext cx="2731245" cy="959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249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48587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511222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oikealle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yhden askeleen oikealle?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602780"/>
            <a:ext cx="3693275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5547785" y="4623485"/>
            <a:ext cx="1196804" cy="4799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20 / 10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6744589" y="4602505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2 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DE4789B7-4531-4B22-87AF-ED7BDD733FB1}"/>
              </a:ext>
            </a:extLst>
          </p:cNvPr>
          <p:cNvSpPr txBox="1"/>
          <p:nvPr/>
        </p:nvSpPr>
        <p:spPr>
          <a:xfrm>
            <a:off x="6889688" y="3577834"/>
            <a:ext cx="34684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2</a:t>
            </a: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971BF8B1-4AC9-46F3-9B78-E0555FBD470D}"/>
              </a:ext>
            </a:extLst>
          </p:cNvPr>
          <p:cNvGrpSpPr/>
          <p:nvPr/>
        </p:nvGrpSpPr>
        <p:grpSpPr>
          <a:xfrm>
            <a:off x="6161516" y="3031442"/>
            <a:ext cx="875834" cy="1146896"/>
            <a:chOff x="5456294" y="778185"/>
            <a:chExt cx="1692277" cy="1853608"/>
          </a:xfrm>
        </p:grpSpPr>
        <p:sp>
          <p:nvSpPr>
            <p:cNvPr id="56" name="Tekstiruutu 55">
              <a:extLst>
                <a:ext uri="{FF2B5EF4-FFF2-40B4-BE49-F238E27FC236}">
                  <a16:creationId xmlns:a16="http://schemas.microsoft.com/office/drawing/2014/main" id="{296E1EA9-42D5-41E0-85A8-81506147ED62}"/>
                </a:ext>
              </a:extLst>
            </p:cNvPr>
            <p:cNvSpPr txBox="1"/>
            <p:nvPr/>
          </p:nvSpPr>
          <p:spPr>
            <a:xfrm>
              <a:off x="5626033" y="778185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 </a:t>
              </a:r>
            </a:p>
          </p:txBody>
        </p:sp>
        <p:sp>
          <p:nvSpPr>
            <p:cNvPr id="60" name="Kaari 59">
              <a:extLst>
                <a:ext uri="{FF2B5EF4-FFF2-40B4-BE49-F238E27FC236}">
                  <a16:creationId xmlns:a16="http://schemas.microsoft.com/office/drawing/2014/main" id="{2B70335B-D93C-4761-AFBE-B0498371A25C}"/>
                </a:ext>
              </a:extLst>
            </p:cNvPr>
            <p:cNvSpPr/>
            <p:nvPr/>
          </p:nvSpPr>
          <p:spPr>
            <a:xfrm rot="18602963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61" name="Tekstiruutu 60">
            <a:extLst>
              <a:ext uri="{FF2B5EF4-FFF2-40B4-BE49-F238E27FC236}">
                <a16:creationId xmlns:a16="http://schemas.microsoft.com/office/drawing/2014/main" id="{9BFAAF5F-C8B9-4378-A628-C4F0C26B22DC}"/>
              </a:ext>
            </a:extLst>
          </p:cNvPr>
          <p:cNvSpPr txBox="1"/>
          <p:nvPr/>
        </p:nvSpPr>
        <p:spPr>
          <a:xfrm>
            <a:off x="5773488" y="3577834"/>
            <a:ext cx="58194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20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491A5F51-6ACC-4183-9778-D51547CE9901}"/>
              </a:ext>
            </a:extLst>
          </p:cNvPr>
          <p:cNvSpPr txBox="1"/>
          <p:nvPr/>
        </p:nvSpPr>
        <p:spPr>
          <a:xfrm>
            <a:off x="3680724" y="3799497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ED4133B-7ABC-4037-86E2-4A7A48FAD252}"/>
              </a:ext>
            </a:extLst>
          </p:cNvPr>
          <p:cNvSpPr txBox="1"/>
          <p:nvPr/>
        </p:nvSpPr>
        <p:spPr>
          <a:xfrm>
            <a:off x="3170447" y="3794660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2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472F7BD-EA12-4E4B-9F26-9AF9040C8577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5764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05417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3" grpId="0" animBg="1"/>
      <p:bldP spid="61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1408956" y="3322233"/>
          <a:ext cx="2731245" cy="959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249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48587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511222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oikealle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yhden askeleen oikealle?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602780"/>
            <a:ext cx="3693275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5547784" y="4623485"/>
            <a:ext cx="1341903" cy="4799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380/ 10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6849674" y="4621829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38 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DE4789B7-4531-4B22-87AF-ED7BDD733FB1}"/>
              </a:ext>
            </a:extLst>
          </p:cNvPr>
          <p:cNvSpPr txBox="1"/>
          <p:nvPr/>
        </p:nvSpPr>
        <p:spPr>
          <a:xfrm>
            <a:off x="6889688" y="3577834"/>
            <a:ext cx="61923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38</a:t>
            </a: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971BF8B1-4AC9-46F3-9B78-E0555FBD470D}"/>
              </a:ext>
            </a:extLst>
          </p:cNvPr>
          <p:cNvGrpSpPr/>
          <p:nvPr/>
        </p:nvGrpSpPr>
        <p:grpSpPr>
          <a:xfrm>
            <a:off x="6161516" y="3031442"/>
            <a:ext cx="875834" cy="1146896"/>
            <a:chOff x="5456294" y="778185"/>
            <a:chExt cx="1692277" cy="1853608"/>
          </a:xfrm>
        </p:grpSpPr>
        <p:sp>
          <p:nvSpPr>
            <p:cNvPr id="56" name="Tekstiruutu 55">
              <a:extLst>
                <a:ext uri="{FF2B5EF4-FFF2-40B4-BE49-F238E27FC236}">
                  <a16:creationId xmlns:a16="http://schemas.microsoft.com/office/drawing/2014/main" id="{296E1EA9-42D5-41E0-85A8-81506147ED62}"/>
                </a:ext>
              </a:extLst>
            </p:cNvPr>
            <p:cNvSpPr txBox="1"/>
            <p:nvPr/>
          </p:nvSpPr>
          <p:spPr>
            <a:xfrm>
              <a:off x="5626033" y="778185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 </a:t>
              </a:r>
            </a:p>
          </p:txBody>
        </p:sp>
        <p:sp>
          <p:nvSpPr>
            <p:cNvPr id="60" name="Kaari 59">
              <a:extLst>
                <a:ext uri="{FF2B5EF4-FFF2-40B4-BE49-F238E27FC236}">
                  <a16:creationId xmlns:a16="http://schemas.microsoft.com/office/drawing/2014/main" id="{2B70335B-D93C-4761-AFBE-B0498371A25C}"/>
                </a:ext>
              </a:extLst>
            </p:cNvPr>
            <p:cNvSpPr/>
            <p:nvPr/>
          </p:nvSpPr>
          <p:spPr>
            <a:xfrm rot="18602963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61" name="Tekstiruutu 60">
            <a:extLst>
              <a:ext uri="{FF2B5EF4-FFF2-40B4-BE49-F238E27FC236}">
                <a16:creationId xmlns:a16="http://schemas.microsoft.com/office/drawing/2014/main" id="{9BFAAF5F-C8B9-4378-A628-C4F0C26B22DC}"/>
              </a:ext>
            </a:extLst>
          </p:cNvPr>
          <p:cNvSpPr txBox="1"/>
          <p:nvPr/>
        </p:nvSpPr>
        <p:spPr>
          <a:xfrm>
            <a:off x="5689942" y="3577834"/>
            <a:ext cx="76108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380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491A5F51-6ACC-4183-9778-D51547CE9901}"/>
              </a:ext>
            </a:extLst>
          </p:cNvPr>
          <p:cNvSpPr txBox="1"/>
          <p:nvPr/>
        </p:nvSpPr>
        <p:spPr>
          <a:xfrm>
            <a:off x="3680724" y="3799497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ED4133B-7ABC-4037-86E2-4A7A48FAD252}"/>
              </a:ext>
            </a:extLst>
          </p:cNvPr>
          <p:cNvSpPr txBox="1"/>
          <p:nvPr/>
        </p:nvSpPr>
        <p:spPr>
          <a:xfrm>
            <a:off x="3170447" y="3794660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8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9CAC07B-0578-4200-BD49-1174FDD596B6}"/>
              </a:ext>
            </a:extLst>
          </p:cNvPr>
          <p:cNvSpPr txBox="1"/>
          <p:nvPr/>
        </p:nvSpPr>
        <p:spPr>
          <a:xfrm>
            <a:off x="2601157" y="3802316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3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8F472C2-C39F-45CB-B0A8-254826868396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7842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05417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05417 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3" grpId="0" animBg="1"/>
      <p:bldP spid="61" grpId="0" animBg="1"/>
      <p:bldP spid="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1408956" y="3322233"/>
          <a:ext cx="2731245" cy="959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249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6249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48587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511222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oikealle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yhden askeleen oikealle?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602780"/>
            <a:ext cx="3693275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5461995" y="4568700"/>
            <a:ext cx="1574737" cy="4799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4090/ 10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6996719" y="4567044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409 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DE4789B7-4531-4B22-87AF-ED7BDD733FB1}"/>
              </a:ext>
            </a:extLst>
          </p:cNvPr>
          <p:cNvSpPr txBox="1"/>
          <p:nvPr/>
        </p:nvSpPr>
        <p:spPr>
          <a:xfrm>
            <a:off x="6889688" y="3577834"/>
            <a:ext cx="74936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409</a:t>
            </a: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971BF8B1-4AC9-46F3-9B78-E0555FBD470D}"/>
              </a:ext>
            </a:extLst>
          </p:cNvPr>
          <p:cNvGrpSpPr/>
          <p:nvPr/>
        </p:nvGrpSpPr>
        <p:grpSpPr>
          <a:xfrm>
            <a:off x="6161516" y="3031442"/>
            <a:ext cx="875834" cy="1146896"/>
            <a:chOff x="5456294" y="778185"/>
            <a:chExt cx="1692277" cy="1853608"/>
          </a:xfrm>
        </p:grpSpPr>
        <p:sp>
          <p:nvSpPr>
            <p:cNvPr id="56" name="Tekstiruutu 55">
              <a:extLst>
                <a:ext uri="{FF2B5EF4-FFF2-40B4-BE49-F238E27FC236}">
                  <a16:creationId xmlns:a16="http://schemas.microsoft.com/office/drawing/2014/main" id="{296E1EA9-42D5-41E0-85A8-81506147ED62}"/>
                </a:ext>
              </a:extLst>
            </p:cNvPr>
            <p:cNvSpPr txBox="1"/>
            <p:nvPr/>
          </p:nvSpPr>
          <p:spPr>
            <a:xfrm>
              <a:off x="5626033" y="778185"/>
              <a:ext cx="1279181" cy="646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 </a:t>
              </a:r>
            </a:p>
          </p:txBody>
        </p:sp>
        <p:sp>
          <p:nvSpPr>
            <p:cNvPr id="60" name="Kaari 59">
              <a:extLst>
                <a:ext uri="{FF2B5EF4-FFF2-40B4-BE49-F238E27FC236}">
                  <a16:creationId xmlns:a16="http://schemas.microsoft.com/office/drawing/2014/main" id="{2B70335B-D93C-4761-AFBE-B0498371A25C}"/>
                </a:ext>
              </a:extLst>
            </p:cNvPr>
            <p:cNvSpPr/>
            <p:nvPr/>
          </p:nvSpPr>
          <p:spPr>
            <a:xfrm rot="18602963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61" name="Tekstiruutu 60">
            <a:extLst>
              <a:ext uri="{FF2B5EF4-FFF2-40B4-BE49-F238E27FC236}">
                <a16:creationId xmlns:a16="http://schemas.microsoft.com/office/drawing/2014/main" id="{9BFAAF5F-C8B9-4378-A628-C4F0C26B22DC}"/>
              </a:ext>
            </a:extLst>
          </p:cNvPr>
          <p:cNvSpPr txBox="1"/>
          <p:nvPr/>
        </p:nvSpPr>
        <p:spPr>
          <a:xfrm>
            <a:off x="5619750" y="3577834"/>
            <a:ext cx="83127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4090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491A5F51-6ACC-4183-9778-D51547CE9901}"/>
              </a:ext>
            </a:extLst>
          </p:cNvPr>
          <p:cNvSpPr txBox="1"/>
          <p:nvPr/>
        </p:nvSpPr>
        <p:spPr>
          <a:xfrm>
            <a:off x="3680724" y="3799497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ED4133B-7ABC-4037-86E2-4A7A48FAD252}"/>
              </a:ext>
            </a:extLst>
          </p:cNvPr>
          <p:cNvSpPr txBox="1"/>
          <p:nvPr/>
        </p:nvSpPr>
        <p:spPr>
          <a:xfrm>
            <a:off x="3170447" y="3794660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9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9CAC07B-0578-4200-BD49-1174FDD596B6}"/>
              </a:ext>
            </a:extLst>
          </p:cNvPr>
          <p:cNvSpPr txBox="1"/>
          <p:nvPr/>
        </p:nvSpPr>
        <p:spPr>
          <a:xfrm>
            <a:off x="2060946" y="3808666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4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02557CBE-5697-4EF0-BD68-BBB007105C04}"/>
              </a:ext>
            </a:extLst>
          </p:cNvPr>
          <p:cNvSpPr txBox="1"/>
          <p:nvPr/>
        </p:nvSpPr>
        <p:spPr>
          <a:xfrm>
            <a:off x="2601157" y="3802137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796244C5-E1DD-4DF0-824B-ABD826337986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64154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5417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5417 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05417 0.002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3" grpId="0" animBg="1"/>
      <p:bldP spid="61" grpId="0" animBg="1"/>
      <p:bldP spid="5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ulukko 51">
            <a:extLst>
              <a:ext uri="{FF2B5EF4-FFF2-40B4-BE49-F238E27FC236}">
                <a16:creationId xmlns:a16="http://schemas.microsoft.com/office/drawing/2014/main" id="{742A80DF-AB43-4980-8C04-C74C320EF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187341"/>
              </p:ext>
            </p:extLst>
          </p:nvPr>
        </p:nvGraphicFramePr>
        <p:xfrm>
          <a:off x="5490774" y="4496763"/>
          <a:ext cx="1634676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92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44" name="Taulukko 43">
            <a:extLst>
              <a:ext uri="{FF2B5EF4-FFF2-40B4-BE49-F238E27FC236}">
                <a16:creationId xmlns:a16="http://schemas.microsoft.com/office/drawing/2014/main" id="{81069CBE-EF26-4D4F-9C67-1C7E0DB6A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032805"/>
              </p:ext>
            </p:extLst>
          </p:nvPr>
        </p:nvGraphicFramePr>
        <p:xfrm>
          <a:off x="1256319" y="4486142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43" name="Taulukko 42">
            <a:extLst>
              <a:ext uri="{FF2B5EF4-FFF2-40B4-BE49-F238E27FC236}">
                <a16:creationId xmlns:a16="http://schemas.microsoft.com/office/drawing/2014/main" id="{B2AF80B4-D4DE-48E9-87E4-4CC20263D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6027"/>
              </p:ext>
            </p:extLst>
          </p:nvPr>
        </p:nvGraphicFramePr>
        <p:xfrm>
          <a:off x="6124380" y="2745249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39" name="Taulukko 38">
            <a:extLst>
              <a:ext uri="{FF2B5EF4-FFF2-40B4-BE49-F238E27FC236}">
                <a16:creationId xmlns:a16="http://schemas.microsoft.com/office/drawing/2014/main" id="{3E4BB553-ECAA-4B6E-9FB3-95517A9AD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021455"/>
              </p:ext>
            </p:extLst>
          </p:nvPr>
        </p:nvGraphicFramePr>
        <p:xfrm>
          <a:off x="4509508" y="2759898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36" name="Taulukko 35">
            <a:extLst>
              <a:ext uri="{FF2B5EF4-FFF2-40B4-BE49-F238E27FC236}">
                <a16:creationId xmlns:a16="http://schemas.microsoft.com/office/drawing/2014/main" id="{5D9B8042-42A0-4AD7-B42F-C0865B25C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087436"/>
              </p:ext>
            </p:extLst>
          </p:nvPr>
        </p:nvGraphicFramePr>
        <p:xfrm>
          <a:off x="2903437" y="2765764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34" name="Taulukko 33">
            <a:extLst>
              <a:ext uri="{FF2B5EF4-FFF2-40B4-BE49-F238E27FC236}">
                <a16:creationId xmlns:a16="http://schemas.microsoft.com/office/drawing/2014/main" id="{FAB7FEA1-534B-4C57-83D6-D2B6AA338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098376"/>
              </p:ext>
            </p:extLst>
          </p:nvPr>
        </p:nvGraphicFramePr>
        <p:xfrm>
          <a:off x="1244607" y="2759909"/>
          <a:ext cx="1224172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 askel oikealle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8147106" cy="4237015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jos sen jokainen numero siirretään paikkataulukossa yhden askeleen oikealle? </a:t>
            </a:r>
          </a:p>
          <a:p>
            <a:pPr lvl="0"/>
            <a:endParaRPr lang="fi-FI" dirty="0"/>
          </a:p>
          <a:p>
            <a:pPr lvl="0"/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D96D55F5-6C76-4CE5-91C4-3777B0BFF25B}"/>
              </a:ext>
            </a:extLst>
          </p:cNvPr>
          <p:cNvCxnSpPr>
            <a:cxnSpLocks/>
          </p:cNvCxnSpPr>
          <p:nvPr/>
        </p:nvCxnSpPr>
        <p:spPr>
          <a:xfrm>
            <a:off x="2078840" y="3429000"/>
            <a:ext cx="280053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F4031068-92B5-4590-B735-F20529E3E1A1}"/>
              </a:ext>
            </a:extLst>
          </p:cNvPr>
          <p:cNvCxnSpPr>
            <a:cxnSpLocks/>
          </p:cNvCxnSpPr>
          <p:nvPr/>
        </p:nvCxnSpPr>
        <p:spPr>
          <a:xfrm>
            <a:off x="3445469" y="3429000"/>
            <a:ext cx="280053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04C19470-5CC1-4AE1-8C37-606CE755EBC2}"/>
              </a:ext>
            </a:extLst>
          </p:cNvPr>
          <p:cNvCxnSpPr>
            <a:cxnSpLocks/>
          </p:cNvCxnSpPr>
          <p:nvPr/>
        </p:nvCxnSpPr>
        <p:spPr>
          <a:xfrm>
            <a:off x="5050545" y="3365174"/>
            <a:ext cx="280053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>
            <a:extLst>
              <a:ext uri="{FF2B5EF4-FFF2-40B4-BE49-F238E27FC236}">
                <a16:creationId xmlns:a16="http://schemas.microsoft.com/office/drawing/2014/main" id="{04F696D1-6088-441C-9A58-7453022D3B5A}"/>
              </a:ext>
            </a:extLst>
          </p:cNvPr>
          <p:cNvCxnSpPr>
            <a:cxnSpLocks/>
          </p:cNvCxnSpPr>
          <p:nvPr/>
        </p:nvCxnSpPr>
        <p:spPr>
          <a:xfrm>
            <a:off x="5374299" y="3354238"/>
            <a:ext cx="280053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2DD1A5FF-51CA-4696-A76B-3F9DEA17B591}"/>
              </a:ext>
            </a:extLst>
          </p:cNvPr>
          <p:cNvCxnSpPr>
            <a:cxnSpLocks/>
          </p:cNvCxnSpPr>
          <p:nvPr/>
        </p:nvCxnSpPr>
        <p:spPr>
          <a:xfrm>
            <a:off x="6331037" y="3368484"/>
            <a:ext cx="280053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E6A3D330-C384-4A78-9F25-7E307FF1249B}"/>
              </a:ext>
            </a:extLst>
          </p:cNvPr>
          <p:cNvCxnSpPr>
            <a:cxnSpLocks/>
          </p:cNvCxnSpPr>
          <p:nvPr/>
        </p:nvCxnSpPr>
        <p:spPr>
          <a:xfrm>
            <a:off x="6654791" y="3357548"/>
            <a:ext cx="280053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Ryhmä 9">
            <a:extLst>
              <a:ext uri="{FF2B5EF4-FFF2-40B4-BE49-F238E27FC236}">
                <a16:creationId xmlns:a16="http://schemas.microsoft.com/office/drawing/2014/main" id="{B081DAD6-B04C-46CC-A8FA-093D5F9605F4}"/>
              </a:ext>
            </a:extLst>
          </p:cNvPr>
          <p:cNvGrpSpPr/>
          <p:nvPr/>
        </p:nvGrpSpPr>
        <p:grpSpPr>
          <a:xfrm>
            <a:off x="1456920" y="5154875"/>
            <a:ext cx="882292" cy="244506"/>
            <a:chOff x="1456920" y="5154875"/>
            <a:chExt cx="882292" cy="244506"/>
          </a:xfrm>
        </p:grpSpPr>
        <p:cxnSp>
          <p:nvCxnSpPr>
            <p:cNvPr id="47" name="Suora nuoliyhdysviiva 46">
              <a:extLst>
                <a:ext uri="{FF2B5EF4-FFF2-40B4-BE49-F238E27FC236}">
                  <a16:creationId xmlns:a16="http://schemas.microsoft.com/office/drawing/2014/main" id="{152A914E-A704-4F9D-9408-D89B081533F1}"/>
                </a:ext>
              </a:extLst>
            </p:cNvPr>
            <p:cNvCxnSpPr>
              <a:cxnSpLocks/>
            </p:cNvCxnSpPr>
            <p:nvPr/>
          </p:nvCxnSpPr>
          <p:spPr>
            <a:xfrm>
              <a:off x="1456920" y="5165811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uora nuoliyhdysviiva 47">
              <a:extLst>
                <a:ext uri="{FF2B5EF4-FFF2-40B4-BE49-F238E27FC236}">
                  <a16:creationId xmlns:a16="http://schemas.microsoft.com/office/drawing/2014/main" id="{78414701-9064-4992-BF38-AEEF63F2900E}"/>
                </a:ext>
              </a:extLst>
            </p:cNvPr>
            <p:cNvCxnSpPr>
              <a:cxnSpLocks/>
            </p:cNvCxnSpPr>
            <p:nvPr/>
          </p:nvCxnSpPr>
          <p:spPr>
            <a:xfrm>
              <a:off x="1780674" y="5154875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uora nuoliyhdysviiva 48">
              <a:extLst>
                <a:ext uri="{FF2B5EF4-FFF2-40B4-BE49-F238E27FC236}">
                  <a16:creationId xmlns:a16="http://schemas.microsoft.com/office/drawing/2014/main" id="{ABD1875B-D463-4C32-92C5-0151D0150DF4}"/>
                </a:ext>
              </a:extLst>
            </p:cNvPr>
            <p:cNvCxnSpPr>
              <a:cxnSpLocks/>
            </p:cNvCxnSpPr>
            <p:nvPr/>
          </p:nvCxnSpPr>
          <p:spPr>
            <a:xfrm>
              <a:off x="2059159" y="5154875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Ryhmä 49">
            <a:extLst>
              <a:ext uri="{FF2B5EF4-FFF2-40B4-BE49-F238E27FC236}">
                <a16:creationId xmlns:a16="http://schemas.microsoft.com/office/drawing/2014/main" id="{D69D91D4-6CE1-4473-9A75-35706C978459}"/>
              </a:ext>
            </a:extLst>
          </p:cNvPr>
          <p:cNvGrpSpPr/>
          <p:nvPr/>
        </p:nvGrpSpPr>
        <p:grpSpPr>
          <a:xfrm>
            <a:off x="3512658" y="5149407"/>
            <a:ext cx="882292" cy="244506"/>
            <a:chOff x="1456920" y="5154875"/>
            <a:chExt cx="882292" cy="244506"/>
          </a:xfrm>
        </p:grpSpPr>
        <p:cxnSp>
          <p:nvCxnSpPr>
            <p:cNvPr id="55" name="Suora nuoliyhdysviiva 54">
              <a:extLst>
                <a:ext uri="{FF2B5EF4-FFF2-40B4-BE49-F238E27FC236}">
                  <a16:creationId xmlns:a16="http://schemas.microsoft.com/office/drawing/2014/main" id="{F1F68AB5-7FE4-4B97-9C05-1A124B69EB8F}"/>
                </a:ext>
              </a:extLst>
            </p:cNvPr>
            <p:cNvCxnSpPr>
              <a:cxnSpLocks/>
            </p:cNvCxnSpPr>
            <p:nvPr/>
          </p:nvCxnSpPr>
          <p:spPr>
            <a:xfrm>
              <a:off x="1456920" y="5165811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uora nuoliyhdysviiva 55">
              <a:extLst>
                <a:ext uri="{FF2B5EF4-FFF2-40B4-BE49-F238E27FC236}">
                  <a16:creationId xmlns:a16="http://schemas.microsoft.com/office/drawing/2014/main" id="{41DE297D-CA2C-42A6-8154-A6FD8CCFA4AF}"/>
                </a:ext>
              </a:extLst>
            </p:cNvPr>
            <p:cNvCxnSpPr>
              <a:cxnSpLocks/>
            </p:cNvCxnSpPr>
            <p:nvPr/>
          </p:nvCxnSpPr>
          <p:spPr>
            <a:xfrm>
              <a:off x="1780674" y="5154875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uora nuoliyhdysviiva 59">
              <a:extLst>
                <a:ext uri="{FF2B5EF4-FFF2-40B4-BE49-F238E27FC236}">
                  <a16:creationId xmlns:a16="http://schemas.microsoft.com/office/drawing/2014/main" id="{2DAEAB75-F85A-405A-BA9E-9C8461D45228}"/>
                </a:ext>
              </a:extLst>
            </p:cNvPr>
            <p:cNvCxnSpPr>
              <a:cxnSpLocks/>
            </p:cNvCxnSpPr>
            <p:nvPr/>
          </p:nvCxnSpPr>
          <p:spPr>
            <a:xfrm>
              <a:off x="2059159" y="5154875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Ryhmä 60">
            <a:extLst>
              <a:ext uri="{FF2B5EF4-FFF2-40B4-BE49-F238E27FC236}">
                <a16:creationId xmlns:a16="http://schemas.microsoft.com/office/drawing/2014/main" id="{6AE446A7-9B62-4B80-94D9-9E744FAC987E}"/>
              </a:ext>
            </a:extLst>
          </p:cNvPr>
          <p:cNvGrpSpPr/>
          <p:nvPr/>
        </p:nvGrpSpPr>
        <p:grpSpPr>
          <a:xfrm>
            <a:off x="5827444" y="5143939"/>
            <a:ext cx="882292" cy="244506"/>
            <a:chOff x="1456920" y="5154875"/>
            <a:chExt cx="882292" cy="244506"/>
          </a:xfrm>
        </p:grpSpPr>
        <p:cxnSp>
          <p:nvCxnSpPr>
            <p:cNvPr id="62" name="Suora nuoliyhdysviiva 61">
              <a:extLst>
                <a:ext uri="{FF2B5EF4-FFF2-40B4-BE49-F238E27FC236}">
                  <a16:creationId xmlns:a16="http://schemas.microsoft.com/office/drawing/2014/main" id="{CD3EF2CC-7E2D-4EF4-A01F-10C3741B052A}"/>
                </a:ext>
              </a:extLst>
            </p:cNvPr>
            <p:cNvCxnSpPr>
              <a:cxnSpLocks/>
            </p:cNvCxnSpPr>
            <p:nvPr/>
          </p:nvCxnSpPr>
          <p:spPr>
            <a:xfrm>
              <a:off x="1456920" y="5165811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uora nuoliyhdysviiva 62">
              <a:extLst>
                <a:ext uri="{FF2B5EF4-FFF2-40B4-BE49-F238E27FC236}">
                  <a16:creationId xmlns:a16="http://schemas.microsoft.com/office/drawing/2014/main" id="{7823FA3B-9C99-4425-B457-51BB547729E8}"/>
                </a:ext>
              </a:extLst>
            </p:cNvPr>
            <p:cNvCxnSpPr>
              <a:cxnSpLocks/>
            </p:cNvCxnSpPr>
            <p:nvPr/>
          </p:nvCxnSpPr>
          <p:spPr>
            <a:xfrm>
              <a:off x="1780674" y="5154875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uora nuoliyhdysviiva 63">
              <a:extLst>
                <a:ext uri="{FF2B5EF4-FFF2-40B4-BE49-F238E27FC236}">
                  <a16:creationId xmlns:a16="http://schemas.microsoft.com/office/drawing/2014/main" id="{B82AB076-B64A-4002-A9C5-220832E16FFE}"/>
                </a:ext>
              </a:extLst>
            </p:cNvPr>
            <p:cNvCxnSpPr>
              <a:cxnSpLocks/>
            </p:cNvCxnSpPr>
            <p:nvPr/>
          </p:nvCxnSpPr>
          <p:spPr>
            <a:xfrm>
              <a:off x="2059159" y="5154875"/>
              <a:ext cx="280053" cy="233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5E3C35BC-5E3F-4194-90A3-D43C27430EAC}"/>
              </a:ext>
            </a:extLst>
          </p:cNvPr>
          <p:cNvCxnSpPr>
            <a:cxnSpLocks/>
          </p:cNvCxnSpPr>
          <p:nvPr/>
        </p:nvCxnSpPr>
        <p:spPr>
          <a:xfrm>
            <a:off x="6696552" y="5157658"/>
            <a:ext cx="280053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Taulukko 45">
            <a:extLst>
              <a:ext uri="{FF2B5EF4-FFF2-40B4-BE49-F238E27FC236}">
                <a16:creationId xmlns:a16="http://schemas.microsoft.com/office/drawing/2014/main" id="{9EC8E333-DBCF-427F-9458-D591D1067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867120"/>
              </p:ext>
            </p:extLst>
          </p:nvPr>
        </p:nvGraphicFramePr>
        <p:xfrm>
          <a:off x="3219207" y="4489690"/>
          <a:ext cx="1634676" cy="120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92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sp>
        <p:nvSpPr>
          <p:cNvPr id="40" name="Tekstiruutu 39">
            <a:extLst>
              <a:ext uri="{FF2B5EF4-FFF2-40B4-BE49-F238E27FC236}">
                <a16:creationId xmlns:a16="http://schemas.microsoft.com/office/drawing/2014/main" id="{FE6BEA1B-D284-467D-BD1A-117C4BC0A009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62073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2B5B8F0F-5E85-4071-A29A-88E744046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71815" y="1754747"/>
            <a:ext cx="618082" cy="1155814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FFA3E793-AFE9-43BF-AE49-C27C06823ADF}"/>
              </a:ext>
            </a:extLst>
          </p:cNvPr>
          <p:cNvGrpSpPr/>
          <p:nvPr/>
        </p:nvGrpSpPr>
        <p:grpSpPr>
          <a:xfrm>
            <a:off x="191330" y="126737"/>
            <a:ext cx="2115645" cy="1654944"/>
            <a:chOff x="191330" y="126737"/>
            <a:chExt cx="2115645" cy="1654944"/>
          </a:xfrm>
        </p:grpSpPr>
        <p:pic>
          <p:nvPicPr>
            <p:cNvPr id="19" name="Sisällön paikkamerkki 2">
              <a:extLst>
                <a:ext uri="{FF2B5EF4-FFF2-40B4-BE49-F238E27FC236}">
                  <a16:creationId xmlns:a16="http://schemas.microsoft.com/office/drawing/2014/main" id="{2CEB80EC-D7DA-4200-8D4D-F3749A956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</p:pic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72CEB3B8-654A-4E05-B9A9-94024FA597AF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D7444551-553A-44D3-AF56-5D546D882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795536"/>
              </p:ext>
            </p:extLst>
          </p:nvPr>
        </p:nvGraphicFramePr>
        <p:xfrm>
          <a:off x="1943100" y="4488630"/>
          <a:ext cx="4793719" cy="1724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66">
                  <a:extLst>
                    <a:ext uri="{9D8B030D-6E8A-4147-A177-3AD203B41FA5}">
                      <a16:colId xmlns:a16="http://schemas.microsoft.com/office/drawing/2014/main" val="1460809570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3190492846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1483263837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2955019677"/>
                    </a:ext>
                  </a:extLst>
                </a:gridCol>
              </a:tblGrid>
              <a:tr h="688065"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TUHANNET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SADAT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KYMMENET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YKKÖSET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352769"/>
                  </a:ext>
                </a:extLst>
              </a:tr>
              <a:tr h="440603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217027"/>
                  </a:ext>
                </a:extLst>
              </a:tr>
              <a:tr h="440603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0190934"/>
                  </a:ext>
                </a:extLst>
              </a:tr>
            </a:tbl>
          </a:graphicData>
        </a:graphic>
      </p:graphicFrame>
      <p:sp>
        <p:nvSpPr>
          <p:cNvPr id="8" name="Kaari 7">
            <a:extLst>
              <a:ext uri="{FF2B5EF4-FFF2-40B4-BE49-F238E27FC236}">
                <a16:creationId xmlns:a16="http://schemas.microsoft.com/office/drawing/2014/main" id="{D34C8E7D-D227-4073-91F1-CC0EB3C50691}"/>
              </a:ext>
            </a:extLst>
          </p:cNvPr>
          <p:cNvSpPr/>
          <p:nvPr/>
        </p:nvSpPr>
        <p:spPr>
          <a:xfrm rot="20625550">
            <a:off x="3339917" y="5540352"/>
            <a:ext cx="1363373" cy="134429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7" name="Kuva 26">
            <a:extLst>
              <a:ext uri="{FF2B5EF4-FFF2-40B4-BE49-F238E27FC236}">
                <a16:creationId xmlns:a16="http://schemas.microsoft.com/office/drawing/2014/main" id="{646BCBCA-630F-4EB7-A624-E2284B9E8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542" y="2036449"/>
            <a:ext cx="1569053" cy="872763"/>
          </a:xfrm>
          <a:prstGeom prst="rect">
            <a:avLst/>
          </a:prstGeom>
        </p:spPr>
      </p:pic>
      <p:sp>
        <p:nvSpPr>
          <p:cNvPr id="30" name="Kaari 29">
            <a:extLst>
              <a:ext uri="{FF2B5EF4-FFF2-40B4-BE49-F238E27FC236}">
                <a16:creationId xmlns:a16="http://schemas.microsoft.com/office/drawing/2014/main" id="{74A65087-A07B-4B55-B70F-66592DEBBD0B}"/>
              </a:ext>
            </a:extLst>
          </p:cNvPr>
          <p:cNvSpPr/>
          <p:nvPr/>
        </p:nvSpPr>
        <p:spPr>
          <a:xfrm rot="20832006">
            <a:off x="2783643" y="2659917"/>
            <a:ext cx="1577216" cy="169227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E60E860F-2E6C-4C66-BDEB-A392C46D52AC}"/>
              </a:ext>
            </a:extLst>
          </p:cNvPr>
          <p:cNvSpPr txBox="1"/>
          <p:nvPr/>
        </p:nvSpPr>
        <p:spPr>
          <a:xfrm>
            <a:off x="4616302" y="5710360"/>
            <a:ext cx="64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48D031EA-D0C0-493C-86EB-EE258D2C7947}"/>
              </a:ext>
            </a:extLst>
          </p:cNvPr>
          <p:cNvSpPr txBox="1"/>
          <p:nvPr/>
        </p:nvSpPr>
        <p:spPr>
          <a:xfrm>
            <a:off x="5852074" y="5710360"/>
            <a:ext cx="64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4E1A66A3-834F-4D23-B0C5-E9B3EBA136CA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25</a:t>
            </a:r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42A3025C-53FB-41ED-AFC4-4B8B30B8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51" y="319833"/>
            <a:ext cx="6185244" cy="1450757"/>
          </a:xfrm>
        </p:spPr>
        <p:txBody>
          <a:bodyPr/>
          <a:lstStyle/>
          <a:p>
            <a:r>
              <a:rPr lang="fi-FI" dirty="0"/>
              <a:t>Kymmenesosa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44AEFE77-382D-4B51-A90F-280FBA3B1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02398" y="3133807"/>
            <a:ext cx="618082" cy="1155814"/>
          </a:xfrm>
          <a:prstGeom prst="rect">
            <a:avLst/>
          </a:prstGeom>
        </p:spPr>
      </p:pic>
      <p:sp>
        <p:nvSpPr>
          <p:cNvPr id="35" name="Kaari 34">
            <a:extLst>
              <a:ext uri="{FF2B5EF4-FFF2-40B4-BE49-F238E27FC236}">
                <a16:creationId xmlns:a16="http://schemas.microsoft.com/office/drawing/2014/main" id="{41A59816-25FF-45CC-9719-DF380BA2650B}"/>
              </a:ext>
            </a:extLst>
          </p:cNvPr>
          <p:cNvSpPr/>
          <p:nvPr/>
        </p:nvSpPr>
        <p:spPr>
          <a:xfrm rot="20832006">
            <a:off x="5225823" y="2629243"/>
            <a:ext cx="1577216" cy="169227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EBE57052-F0FF-4324-9AF3-132D43ADF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148" y="3439834"/>
            <a:ext cx="516196" cy="518174"/>
          </a:xfrm>
          <a:prstGeom prst="rect">
            <a:avLst/>
          </a:prstGeom>
        </p:spPr>
      </p:pic>
      <p:sp>
        <p:nvSpPr>
          <p:cNvPr id="39" name="Kaari 38">
            <a:extLst>
              <a:ext uri="{FF2B5EF4-FFF2-40B4-BE49-F238E27FC236}">
                <a16:creationId xmlns:a16="http://schemas.microsoft.com/office/drawing/2014/main" id="{856091AD-441D-4DFB-94C5-0A984BBFB639}"/>
              </a:ext>
            </a:extLst>
          </p:cNvPr>
          <p:cNvSpPr/>
          <p:nvPr/>
        </p:nvSpPr>
        <p:spPr>
          <a:xfrm rot="20625550">
            <a:off x="4647876" y="5584022"/>
            <a:ext cx="1363373" cy="134429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56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/>
      <p:bldP spid="37" grpId="0"/>
      <p:bldP spid="35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FFA3E793-AFE9-43BF-AE49-C27C06823ADF}"/>
              </a:ext>
            </a:extLst>
          </p:cNvPr>
          <p:cNvGrpSpPr/>
          <p:nvPr/>
        </p:nvGrpSpPr>
        <p:grpSpPr>
          <a:xfrm>
            <a:off x="191330" y="126737"/>
            <a:ext cx="2115645" cy="1654944"/>
            <a:chOff x="191330" y="126737"/>
            <a:chExt cx="2115645" cy="1654944"/>
          </a:xfrm>
        </p:grpSpPr>
        <p:pic>
          <p:nvPicPr>
            <p:cNvPr id="19" name="Sisällön paikkamerkki 2">
              <a:extLst>
                <a:ext uri="{FF2B5EF4-FFF2-40B4-BE49-F238E27FC236}">
                  <a16:creationId xmlns:a16="http://schemas.microsoft.com/office/drawing/2014/main" id="{2CEB80EC-D7DA-4200-8D4D-F3749A956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</p:pic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72CEB3B8-654A-4E05-B9A9-94024FA597AF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D7444551-553A-44D3-AF56-5D546D882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77918"/>
              </p:ext>
            </p:extLst>
          </p:nvPr>
        </p:nvGraphicFramePr>
        <p:xfrm>
          <a:off x="1943100" y="4488630"/>
          <a:ext cx="4793719" cy="1724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66">
                  <a:extLst>
                    <a:ext uri="{9D8B030D-6E8A-4147-A177-3AD203B41FA5}">
                      <a16:colId xmlns:a16="http://schemas.microsoft.com/office/drawing/2014/main" val="1460809570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3190492846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1483263837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2955019677"/>
                    </a:ext>
                  </a:extLst>
                </a:gridCol>
              </a:tblGrid>
              <a:tr h="688065"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TUHANNET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SADAT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KYMMENET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YKKÖSET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352769"/>
                  </a:ext>
                </a:extLst>
              </a:tr>
              <a:tr h="440603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217027"/>
                  </a:ext>
                </a:extLst>
              </a:tr>
              <a:tr h="440603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0190934"/>
                  </a:ext>
                </a:extLst>
              </a:tr>
            </a:tbl>
          </a:graphicData>
        </a:graphic>
      </p:graphicFrame>
      <p:sp>
        <p:nvSpPr>
          <p:cNvPr id="8" name="Kaari 7">
            <a:extLst>
              <a:ext uri="{FF2B5EF4-FFF2-40B4-BE49-F238E27FC236}">
                <a16:creationId xmlns:a16="http://schemas.microsoft.com/office/drawing/2014/main" id="{D34C8E7D-D227-4073-91F1-CC0EB3C50691}"/>
              </a:ext>
            </a:extLst>
          </p:cNvPr>
          <p:cNvSpPr/>
          <p:nvPr/>
        </p:nvSpPr>
        <p:spPr>
          <a:xfrm rot="20625550">
            <a:off x="3339917" y="5540352"/>
            <a:ext cx="1363373" cy="134429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Kaari 29">
            <a:extLst>
              <a:ext uri="{FF2B5EF4-FFF2-40B4-BE49-F238E27FC236}">
                <a16:creationId xmlns:a16="http://schemas.microsoft.com/office/drawing/2014/main" id="{74A65087-A07B-4B55-B70F-66592DEBBD0B}"/>
              </a:ext>
            </a:extLst>
          </p:cNvPr>
          <p:cNvSpPr/>
          <p:nvPr/>
        </p:nvSpPr>
        <p:spPr>
          <a:xfrm rot="20832006">
            <a:off x="2783643" y="2659917"/>
            <a:ext cx="1577216" cy="169227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E60E860F-2E6C-4C66-BDEB-A392C46D52AC}"/>
              </a:ext>
            </a:extLst>
          </p:cNvPr>
          <p:cNvSpPr txBox="1"/>
          <p:nvPr/>
        </p:nvSpPr>
        <p:spPr>
          <a:xfrm>
            <a:off x="4616302" y="5710360"/>
            <a:ext cx="64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48D031EA-D0C0-493C-86EB-EE258D2C7947}"/>
              </a:ext>
            </a:extLst>
          </p:cNvPr>
          <p:cNvSpPr txBox="1"/>
          <p:nvPr/>
        </p:nvSpPr>
        <p:spPr>
          <a:xfrm>
            <a:off x="5852074" y="5710360"/>
            <a:ext cx="64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4E1A66A3-834F-4D23-B0C5-E9B3EBA136CA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26</a:t>
            </a:r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42A3025C-53FB-41ED-AFC4-4B8B30B8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51" y="319833"/>
            <a:ext cx="6185244" cy="1450757"/>
          </a:xfrm>
        </p:spPr>
        <p:txBody>
          <a:bodyPr/>
          <a:lstStyle/>
          <a:p>
            <a:r>
              <a:rPr lang="fi-FI" dirty="0"/>
              <a:t>Kymmenesosa</a:t>
            </a:r>
          </a:p>
        </p:txBody>
      </p:sp>
      <p:sp>
        <p:nvSpPr>
          <p:cNvPr id="35" name="Kaari 34">
            <a:extLst>
              <a:ext uri="{FF2B5EF4-FFF2-40B4-BE49-F238E27FC236}">
                <a16:creationId xmlns:a16="http://schemas.microsoft.com/office/drawing/2014/main" id="{41A59816-25FF-45CC-9719-DF380BA2650B}"/>
              </a:ext>
            </a:extLst>
          </p:cNvPr>
          <p:cNvSpPr/>
          <p:nvPr/>
        </p:nvSpPr>
        <p:spPr>
          <a:xfrm rot="20832006">
            <a:off x="5225823" y="2629243"/>
            <a:ext cx="1577216" cy="169227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Kaari 38">
            <a:extLst>
              <a:ext uri="{FF2B5EF4-FFF2-40B4-BE49-F238E27FC236}">
                <a16:creationId xmlns:a16="http://schemas.microsoft.com/office/drawing/2014/main" id="{856091AD-441D-4DFB-94C5-0A984BBFB639}"/>
              </a:ext>
            </a:extLst>
          </p:cNvPr>
          <p:cNvSpPr/>
          <p:nvPr/>
        </p:nvSpPr>
        <p:spPr>
          <a:xfrm rot="20625550">
            <a:off x="4647876" y="5584022"/>
            <a:ext cx="1363373" cy="134429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9F777EF3-7BC2-4733-9013-914402244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939" y="3486826"/>
            <a:ext cx="1376570" cy="761627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BE970372-6216-482A-BC89-F290A7CEE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251" y="1988788"/>
            <a:ext cx="1589434" cy="870831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4E3530F2-18F7-48A1-BF5A-BFC874B11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868" y="2071613"/>
            <a:ext cx="1251770" cy="705180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BA073B48-180E-4AEA-8CB6-39C31D5F2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706431" y="3344937"/>
            <a:ext cx="528940" cy="9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8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/>
      <p:bldP spid="37" grpId="0"/>
      <p:bldP spid="35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FFA3E793-AFE9-43BF-AE49-C27C06823ADF}"/>
              </a:ext>
            </a:extLst>
          </p:cNvPr>
          <p:cNvGrpSpPr/>
          <p:nvPr/>
        </p:nvGrpSpPr>
        <p:grpSpPr>
          <a:xfrm>
            <a:off x="191330" y="126737"/>
            <a:ext cx="2115645" cy="1654944"/>
            <a:chOff x="191330" y="126737"/>
            <a:chExt cx="2115645" cy="1654944"/>
          </a:xfrm>
        </p:grpSpPr>
        <p:pic>
          <p:nvPicPr>
            <p:cNvPr id="19" name="Sisällön paikkamerkki 2">
              <a:extLst>
                <a:ext uri="{FF2B5EF4-FFF2-40B4-BE49-F238E27FC236}">
                  <a16:creationId xmlns:a16="http://schemas.microsoft.com/office/drawing/2014/main" id="{2CEB80EC-D7DA-4200-8D4D-F3749A956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</p:pic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72CEB3B8-654A-4E05-B9A9-94024FA597AF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D7444551-553A-44D3-AF56-5D546D882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90515"/>
              </p:ext>
            </p:extLst>
          </p:nvPr>
        </p:nvGraphicFramePr>
        <p:xfrm>
          <a:off x="1943100" y="4488630"/>
          <a:ext cx="4793719" cy="1724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66">
                  <a:extLst>
                    <a:ext uri="{9D8B030D-6E8A-4147-A177-3AD203B41FA5}">
                      <a16:colId xmlns:a16="http://schemas.microsoft.com/office/drawing/2014/main" val="1460809570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3190492846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1483263837"/>
                    </a:ext>
                  </a:extLst>
                </a:gridCol>
                <a:gridCol w="1214051">
                  <a:extLst>
                    <a:ext uri="{9D8B030D-6E8A-4147-A177-3AD203B41FA5}">
                      <a16:colId xmlns:a16="http://schemas.microsoft.com/office/drawing/2014/main" val="2955019677"/>
                    </a:ext>
                  </a:extLst>
                </a:gridCol>
              </a:tblGrid>
              <a:tr h="688065"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TUHANNET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SADAT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KYMMENET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/>
                        <a:t>YKKÖSET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352769"/>
                  </a:ext>
                </a:extLst>
              </a:tr>
              <a:tr h="440603"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217027"/>
                  </a:ext>
                </a:extLst>
              </a:tr>
              <a:tr h="440603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0190934"/>
                  </a:ext>
                </a:extLst>
              </a:tr>
            </a:tbl>
          </a:graphicData>
        </a:graphic>
      </p:graphicFrame>
      <p:sp>
        <p:nvSpPr>
          <p:cNvPr id="8" name="Kaari 7">
            <a:extLst>
              <a:ext uri="{FF2B5EF4-FFF2-40B4-BE49-F238E27FC236}">
                <a16:creationId xmlns:a16="http://schemas.microsoft.com/office/drawing/2014/main" id="{D34C8E7D-D227-4073-91F1-CC0EB3C50691}"/>
              </a:ext>
            </a:extLst>
          </p:cNvPr>
          <p:cNvSpPr/>
          <p:nvPr/>
        </p:nvSpPr>
        <p:spPr>
          <a:xfrm rot="20625550">
            <a:off x="2166353" y="5570599"/>
            <a:ext cx="1363373" cy="134429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Kaari 29">
            <a:extLst>
              <a:ext uri="{FF2B5EF4-FFF2-40B4-BE49-F238E27FC236}">
                <a16:creationId xmlns:a16="http://schemas.microsoft.com/office/drawing/2014/main" id="{74A65087-A07B-4B55-B70F-66592DEBBD0B}"/>
              </a:ext>
            </a:extLst>
          </p:cNvPr>
          <p:cNvSpPr/>
          <p:nvPr/>
        </p:nvSpPr>
        <p:spPr>
          <a:xfrm rot="20832006">
            <a:off x="2783643" y="2659917"/>
            <a:ext cx="1577216" cy="169227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E60E860F-2E6C-4C66-BDEB-A392C46D52AC}"/>
              </a:ext>
            </a:extLst>
          </p:cNvPr>
          <p:cNvSpPr txBox="1"/>
          <p:nvPr/>
        </p:nvSpPr>
        <p:spPr>
          <a:xfrm>
            <a:off x="3432442" y="5710360"/>
            <a:ext cx="64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48D031EA-D0C0-493C-86EB-EE258D2C7947}"/>
              </a:ext>
            </a:extLst>
          </p:cNvPr>
          <p:cNvSpPr txBox="1"/>
          <p:nvPr/>
        </p:nvSpPr>
        <p:spPr>
          <a:xfrm>
            <a:off x="5852074" y="5710360"/>
            <a:ext cx="64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4E1A66A3-834F-4D23-B0C5-E9B3EBA136CA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27</a:t>
            </a:r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42A3025C-53FB-41ED-AFC4-4B8B30B8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51" y="319833"/>
            <a:ext cx="6185244" cy="1450757"/>
          </a:xfrm>
        </p:spPr>
        <p:txBody>
          <a:bodyPr/>
          <a:lstStyle/>
          <a:p>
            <a:r>
              <a:rPr lang="fi-FI" dirty="0"/>
              <a:t>Kymmenesosa</a:t>
            </a:r>
          </a:p>
        </p:txBody>
      </p:sp>
      <p:sp>
        <p:nvSpPr>
          <p:cNvPr id="35" name="Kaari 34">
            <a:extLst>
              <a:ext uri="{FF2B5EF4-FFF2-40B4-BE49-F238E27FC236}">
                <a16:creationId xmlns:a16="http://schemas.microsoft.com/office/drawing/2014/main" id="{41A59816-25FF-45CC-9719-DF380BA2650B}"/>
              </a:ext>
            </a:extLst>
          </p:cNvPr>
          <p:cNvSpPr/>
          <p:nvPr/>
        </p:nvSpPr>
        <p:spPr>
          <a:xfrm rot="20832006">
            <a:off x="5225823" y="2629243"/>
            <a:ext cx="1577216" cy="169227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Kaari 38">
            <a:extLst>
              <a:ext uri="{FF2B5EF4-FFF2-40B4-BE49-F238E27FC236}">
                <a16:creationId xmlns:a16="http://schemas.microsoft.com/office/drawing/2014/main" id="{856091AD-441D-4DFB-94C5-0A984BBFB639}"/>
              </a:ext>
            </a:extLst>
          </p:cNvPr>
          <p:cNvSpPr/>
          <p:nvPr/>
        </p:nvSpPr>
        <p:spPr>
          <a:xfrm rot="20625550">
            <a:off x="3376105" y="5551150"/>
            <a:ext cx="1363373" cy="134429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02EA101C-6D4A-4354-B5CA-683229AB9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317" y="1890930"/>
            <a:ext cx="1773689" cy="890566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10F93F9E-4743-4A61-96B5-4AB9A2360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71" y="1943599"/>
            <a:ext cx="1516527" cy="758554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57D644CF-D9A9-4761-8F9C-618BE48F5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426" y="3429000"/>
            <a:ext cx="1251770" cy="705180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ADC4C821-BA6B-4296-A49F-83925EF12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349" y="3407119"/>
            <a:ext cx="1569053" cy="872763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2E998234-D7B6-415D-A9A9-18ABFE9B2755}"/>
              </a:ext>
            </a:extLst>
          </p:cNvPr>
          <p:cNvSpPr txBox="1"/>
          <p:nvPr/>
        </p:nvSpPr>
        <p:spPr>
          <a:xfrm>
            <a:off x="4663134" y="5699520"/>
            <a:ext cx="64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1" name="Kaari 40">
            <a:extLst>
              <a:ext uri="{FF2B5EF4-FFF2-40B4-BE49-F238E27FC236}">
                <a16:creationId xmlns:a16="http://schemas.microsoft.com/office/drawing/2014/main" id="{8AFAA003-F904-4598-B4E7-1335EC4ABA2D}"/>
              </a:ext>
            </a:extLst>
          </p:cNvPr>
          <p:cNvSpPr/>
          <p:nvPr/>
        </p:nvSpPr>
        <p:spPr>
          <a:xfrm rot="20625550">
            <a:off x="4610355" y="5527055"/>
            <a:ext cx="1363373" cy="1344297"/>
          </a:xfrm>
          <a:prstGeom prst="arc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95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/>
      <p:bldP spid="37" grpId="0"/>
      <p:bldP spid="35" grpId="0" animBg="1"/>
      <p:bldP spid="39" grpId="0" animBg="1"/>
      <p:bldP spid="34" grpId="0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88BB0291-863E-43CE-8A27-B57F875B56B2}"/>
              </a:ext>
            </a:extLst>
          </p:cNvPr>
          <p:cNvGraphicFramePr>
            <a:graphicFrameLocks noGrp="1"/>
          </p:cNvGraphicFramePr>
          <p:nvPr/>
        </p:nvGraphicFramePr>
        <p:xfrm>
          <a:off x="1411794" y="1817955"/>
          <a:ext cx="6177536" cy="4324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84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522014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TUHANNET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SADAT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KYMMENET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YKKÖSET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3802189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835" y="292912"/>
            <a:ext cx="7543800" cy="1450757"/>
          </a:xfrm>
        </p:spPr>
        <p:txBody>
          <a:bodyPr>
            <a:normAutofit/>
          </a:bodyPr>
          <a:lstStyle/>
          <a:p>
            <a:r>
              <a:rPr lang="fi-FI" dirty="0"/>
              <a:t>Satakertainen – sadasosa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8232679-FDB4-434A-879F-6C3F9FC3455A}"/>
              </a:ext>
            </a:extLst>
          </p:cNvPr>
          <p:cNvGrpSpPr/>
          <p:nvPr/>
        </p:nvGrpSpPr>
        <p:grpSpPr>
          <a:xfrm>
            <a:off x="5349585" y="2770013"/>
            <a:ext cx="1692277" cy="1868864"/>
            <a:chOff x="5456294" y="892454"/>
            <a:chExt cx="1692277" cy="1739339"/>
          </a:xfrm>
        </p:grpSpPr>
        <p:sp>
          <p:nvSpPr>
            <p:cNvPr id="13" name="Kaari 12">
              <a:extLst>
                <a:ext uri="{FF2B5EF4-FFF2-40B4-BE49-F238E27FC236}">
                  <a16:creationId xmlns:a16="http://schemas.microsoft.com/office/drawing/2014/main" id="{A301D107-5775-44A1-AD9A-A4024CAD29CB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E3EE8012-CB0D-4458-ACF0-075EE722BAB2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pic>
        <p:nvPicPr>
          <p:cNvPr id="40" name="Kuva 39">
            <a:extLst>
              <a:ext uri="{FF2B5EF4-FFF2-40B4-BE49-F238E27FC236}">
                <a16:creationId xmlns:a16="http://schemas.microsoft.com/office/drawing/2014/main" id="{9D3E8F8B-6574-4A4A-87A0-3730A8AA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90" y="3690995"/>
            <a:ext cx="174578" cy="1299286"/>
          </a:xfrm>
          <a:prstGeom prst="rect">
            <a:avLst/>
          </a:prstGeom>
        </p:spPr>
      </p:pic>
      <p:pic>
        <p:nvPicPr>
          <p:cNvPr id="42" name="Kuva 41">
            <a:extLst>
              <a:ext uri="{FF2B5EF4-FFF2-40B4-BE49-F238E27FC236}">
                <a16:creationId xmlns:a16="http://schemas.microsoft.com/office/drawing/2014/main" id="{BCCE1424-4B72-4A89-910A-73E2145C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889" y="3721181"/>
            <a:ext cx="1296108" cy="1298224"/>
          </a:xfrm>
          <a:prstGeom prst="rect">
            <a:avLst/>
          </a:prstGeom>
        </p:spPr>
      </p:pic>
      <p:pic>
        <p:nvPicPr>
          <p:cNvPr id="46" name="Kuva 45">
            <a:extLst>
              <a:ext uri="{FF2B5EF4-FFF2-40B4-BE49-F238E27FC236}">
                <a16:creationId xmlns:a16="http://schemas.microsoft.com/office/drawing/2014/main" id="{8BB12E63-B4AE-4B1B-8382-5C1445E88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973" y="4253878"/>
            <a:ext cx="173519" cy="173519"/>
          </a:xfrm>
          <a:prstGeom prst="rect">
            <a:avLst/>
          </a:prstGeom>
        </p:spPr>
      </p:pic>
      <p:grpSp>
        <p:nvGrpSpPr>
          <p:cNvPr id="47" name="Ryhmä 46">
            <a:extLst>
              <a:ext uri="{FF2B5EF4-FFF2-40B4-BE49-F238E27FC236}">
                <a16:creationId xmlns:a16="http://schemas.microsoft.com/office/drawing/2014/main" id="{B3EBCC38-1BC3-4D43-9FA2-C33C6F017345}"/>
              </a:ext>
            </a:extLst>
          </p:cNvPr>
          <p:cNvGrpSpPr/>
          <p:nvPr/>
        </p:nvGrpSpPr>
        <p:grpSpPr>
          <a:xfrm>
            <a:off x="3846999" y="2751320"/>
            <a:ext cx="1692277" cy="1868864"/>
            <a:chOff x="5456294" y="892454"/>
            <a:chExt cx="1692277" cy="1739339"/>
          </a:xfrm>
          <a:noFill/>
        </p:grpSpPr>
        <p:sp>
          <p:nvSpPr>
            <p:cNvPr id="48" name="Kaari 47">
              <a:extLst>
                <a:ext uri="{FF2B5EF4-FFF2-40B4-BE49-F238E27FC236}">
                  <a16:creationId xmlns:a16="http://schemas.microsoft.com/office/drawing/2014/main" id="{1B530303-E59B-47A9-97DA-28E707B026C7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grpFill/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08A8CAED-8CD3-4B2E-AC22-FA033ECE4EAA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57" name="Ryhmä 56">
            <a:extLst>
              <a:ext uri="{FF2B5EF4-FFF2-40B4-BE49-F238E27FC236}">
                <a16:creationId xmlns:a16="http://schemas.microsoft.com/office/drawing/2014/main" id="{69FC7F49-300C-4917-8F82-3A6BFC7CA3F5}"/>
              </a:ext>
            </a:extLst>
          </p:cNvPr>
          <p:cNvGrpSpPr/>
          <p:nvPr/>
        </p:nvGrpSpPr>
        <p:grpSpPr>
          <a:xfrm>
            <a:off x="3689437" y="4164664"/>
            <a:ext cx="1692277" cy="1839069"/>
            <a:chOff x="1885492" y="3921784"/>
            <a:chExt cx="1692277" cy="1839069"/>
          </a:xfrm>
        </p:grpSpPr>
        <p:sp>
          <p:nvSpPr>
            <p:cNvPr id="58" name="Kaari 57">
              <a:extLst>
                <a:ext uri="{FF2B5EF4-FFF2-40B4-BE49-F238E27FC236}">
                  <a16:creationId xmlns:a16="http://schemas.microsoft.com/office/drawing/2014/main" id="{7D4CCEB9-C3EB-4FBF-AC35-75EB783EB598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9" name="Tekstiruutu 58">
              <a:extLst>
                <a:ext uri="{FF2B5EF4-FFF2-40B4-BE49-F238E27FC236}">
                  <a16:creationId xmlns:a16="http://schemas.microsoft.com/office/drawing/2014/main" id="{78E63247-41FB-4104-BDCE-0CB13EC48926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sp>
        <p:nvSpPr>
          <p:cNvPr id="28" name="Kaari 27">
            <a:extLst>
              <a:ext uri="{FF2B5EF4-FFF2-40B4-BE49-F238E27FC236}">
                <a16:creationId xmlns:a16="http://schemas.microsoft.com/office/drawing/2014/main" id="{4D3A8978-18DA-497A-906D-DBE036DB4CBE}"/>
              </a:ext>
            </a:extLst>
          </p:cNvPr>
          <p:cNvSpPr/>
          <p:nvPr/>
        </p:nvSpPr>
        <p:spPr>
          <a:xfrm rot="18185743">
            <a:off x="4134147" y="2213802"/>
            <a:ext cx="2863203" cy="3462194"/>
          </a:xfrm>
          <a:prstGeom prst="arc">
            <a:avLst>
              <a:gd name="adj1" fmla="val 16200000"/>
              <a:gd name="adj2" fmla="val 372416"/>
            </a:avLst>
          </a:prstGeom>
          <a:noFill/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E5FE7D01-FDD6-4BC9-8B8C-13D849EE4DF4}"/>
              </a:ext>
            </a:extLst>
          </p:cNvPr>
          <p:cNvSpPr txBox="1"/>
          <p:nvPr/>
        </p:nvSpPr>
        <p:spPr>
          <a:xfrm>
            <a:off x="4889226" y="2391862"/>
            <a:ext cx="730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100 ·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2D978C1B-998C-43F9-B366-48FFC8DEE55A}"/>
              </a:ext>
            </a:extLst>
          </p:cNvPr>
          <p:cNvSpPr txBox="1"/>
          <p:nvPr/>
        </p:nvSpPr>
        <p:spPr>
          <a:xfrm>
            <a:off x="4978505" y="5787197"/>
            <a:ext cx="7305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000" b="1" dirty="0"/>
              <a:t>/100</a:t>
            </a: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6DE33F85-EA99-4860-B10F-1EBCBFFCFAEC}"/>
              </a:ext>
            </a:extLst>
          </p:cNvPr>
          <p:cNvGrpSpPr/>
          <p:nvPr/>
        </p:nvGrpSpPr>
        <p:grpSpPr>
          <a:xfrm>
            <a:off x="5222376" y="4092704"/>
            <a:ext cx="1692277" cy="1806411"/>
            <a:chOff x="5222376" y="4092704"/>
            <a:chExt cx="1692277" cy="1806411"/>
          </a:xfrm>
        </p:grpSpPr>
        <p:sp>
          <p:nvSpPr>
            <p:cNvPr id="62" name="Tekstiruutu 61">
              <a:extLst>
                <a:ext uri="{FF2B5EF4-FFF2-40B4-BE49-F238E27FC236}">
                  <a16:creationId xmlns:a16="http://schemas.microsoft.com/office/drawing/2014/main" id="{77307DE9-03E5-43E5-AD84-94E935A84C8A}"/>
                </a:ext>
              </a:extLst>
            </p:cNvPr>
            <p:cNvSpPr txBox="1"/>
            <p:nvPr/>
          </p:nvSpPr>
          <p:spPr>
            <a:xfrm>
              <a:off x="5831967" y="5499005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  <p:sp>
          <p:nvSpPr>
            <p:cNvPr id="61" name="Kaari 60">
              <a:extLst>
                <a:ext uri="{FF2B5EF4-FFF2-40B4-BE49-F238E27FC236}">
                  <a16:creationId xmlns:a16="http://schemas.microsoft.com/office/drawing/2014/main" id="{237C255F-F418-4712-A623-C39CDCAB3763}"/>
                </a:ext>
              </a:extLst>
            </p:cNvPr>
            <p:cNvSpPr/>
            <p:nvPr/>
          </p:nvSpPr>
          <p:spPr>
            <a:xfrm rot="7284104">
              <a:off x="5388822" y="392625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32" name="Kaari 31">
            <a:extLst>
              <a:ext uri="{FF2B5EF4-FFF2-40B4-BE49-F238E27FC236}">
                <a16:creationId xmlns:a16="http://schemas.microsoft.com/office/drawing/2014/main" id="{EBD2E864-AA4C-4295-8E09-9E160CB0A69A}"/>
              </a:ext>
            </a:extLst>
          </p:cNvPr>
          <p:cNvSpPr/>
          <p:nvPr/>
        </p:nvSpPr>
        <p:spPr>
          <a:xfrm rot="7385743">
            <a:off x="3645529" y="3025517"/>
            <a:ext cx="2863203" cy="3462194"/>
          </a:xfrm>
          <a:prstGeom prst="arc">
            <a:avLst>
              <a:gd name="adj1" fmla="val 16200000"/>
              <a:gd name="adj2" fmla="val 372416"/>
            </a:avLst>
          </a:prstGeom>
          <a:noFill/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745BE23E-A419-44F4-90DB-CEEF075E5F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396E3218-F044-44A1-ACB9-EC840B14467C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6449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3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88BB0291-863E-43CE-8A27-B57F875B56B2}"/>
              </a:ext>
            </a:extLst>
          </p:cNvPr>
          <p:cNvGraphicFramePr>
            <a:graphicFrameLocks noGrp="1"/>
          </p:cNvGraphicFramePr>
          <p:nvPr/>
        </p:nvGraphicFramePr>
        <p:xfrm>
          <a:off x="1411794" y="1862906"/>
          <a:ext cx="6177536" cy="4383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84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522014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TUHANNET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SADAT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KYMMENET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YKKÖSET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3861823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835" y="292912"/>
            <a:ext cx="7543800" cy="1450757"/>
          </a:xfrm>
        </p:spPr>
        <p:txBody>
          <a:bodyPr/>
          <a:lstStyle/>
          <a:p>
            <a:r>
              <a:rPr lang="fi-FI" dirty="0"/>
              <a:t>Satakertainen – sadasosa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40" name="Kuva 39">
            <a:extLst>
              <a:ext uri="{FF2B5EF4-FFF2-40B4-BE49-F238E27FC236}">
                <a16:creationId xmlns:a16="http://schemas.microsoft.com/office/drawing/2014/main" id="{9D3E8F8B-6574-4A4A-87A0-3730A8AA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90" y="3320884"/>
            <a:ext cx="174578" cy="1299286"/>
          </a:xfrm>
          <a:prstGeom prst="rect">
            <a:avLst/>
          </a:prstGeom>
        </p:spPr>
      </p:pic>
      <p:pic>
        <p:nvPicPr>
          <p:cNvPr id="42" name="Kuva 41">
            <a:extLst>
              <a:ext uri="{FF2B5EF4-FFF2-40B4-BE49-F238E27FC236}">
                <a16:creationId xmlns:a16="http://schemas.microsoft.com/office/drawing/2014/main" id="{BCCE1424-4B72-4A89-910A-73E2145C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889" y="3351070"/>
            <a:ext cx="1296108" cy="1298224"/>
          </a:xfrm>
          <a:prstGeom prst="rect">
            <a:avLst/>
          </a:prstGeom>
        </p:spPr>
      </p:pic>
      <p:pic>
        <p:nvPicPr>
          <p:cNvPr id="44" name="Kuva 43">
            <a:extLst>
              <a:ext uri="{FF2B5EF4-FFF2-40B4-BE49-F238E27FC236}">
                <a16:creationId xmlns:a16="http://schemas.microsoft.com/office/drawing/2014/main" id="{B1C51372-32AE-4E3C-ABEB-CDBF3DC62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843" y="3351070"/>
            <a:ext cx="1632568" cy="1631510"/>
          </a:xfrm>
          <a:prstGeom prst="rect">
            <a:avLst/>
          </a:prstGeom>
        </p:spPr>
      </p:pic>
      <p:grpSp>
        <p:nvGrpSpPr>
          <p:cNvPr id="47" name="Ryhmä 46">
            <a:extLst>
              <a:ext uri="{FF2B5EF4-FFF2-40B4-BE49-F238E27FC236}">
                <a16:creationId xmlns:a16="http://schemas.microsoft.com/office/drawing/2014/main" id="{B3EBCC38-1BC3-4D43-9FA2-C33C6F017345}"/>
              </a:ext>
            </a:extLst>
          </p:cNvPr>
          <p:cNvGrpSpPr/>
          <p:nvPr/>
        </p:nvGrpSpPr>
        <p:grpSpPr>
          <a:xfrm>
            <a:off x="3871569" y="2564890"/>
            <a:ext cx="1692277" cy="1868864"/>
            <a:chOff x="5456294" y="892454"/>
            <a:chExt cx="1692277" cy="1739339"/>
          </a:xfrm>
          <a:noFill/>
        </p:grpSpPr>
        <p:sp>
          <p:nvSpPr>
            <p:cNvPr id="48" name="Kaari 47">
              <a:extLst>
                <a:ext uri="{FF2B5EF4-FFF2-40B4-BE49-F238E27FC236}">
                  <a16:creationId xmlns:a16="http://schemas.microsoft.com/office/drawing/2014/main" id="{1B530303-E59B-47A9-97DA-28E707B026C7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grpFill/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08A8CAED-8CD3-4B2E-AC22-FA033ECE4EAA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50" name="Ryhmä 49">
            <a:extLst>
              <a:ext uri="{FF2B5EF4-FFF2-40B4-BE49-F238E27FC236}">
                <a16:creationId xmlns:a16="http://schemas.microsoft.com/office/drawing/2014/main" id="{D906E853-CF47-441B-B19B-06A7F6644489}"/>
              </a:ext>
            </a:extLst>
          </p:cNvPr>
          <p:cNvGrpSpPr/>
          <p:nvPr/>
        </p:nvGrpSpPr>
        <p:grpSpPr>
          <a:xfrm>
            <a:off x="2207421" y="2576515"/>
            <a:ext cx="1692277" cy="1868864"/>
            <a:chOff x="5456294" y="892454"/>
            <a:chExt cx="1692277" cy="1739339"/>
          </a:xfrm>
        </p:grpSpPr>
        <p:sp>
          <p:nvSpPr>
            <p:cNvPr id="51" name="Kaari 50">
              <a:extLst>
                <a:ext uri="{FF2B5EF4-FFF2-40B4-BE49-F238E27FC236}">
                  <a16:creationId xmlns:a16="http://schemas.microsoft.com/office/drawing/2014/main" id="{C99307F2-DA7B-4FF6-B9F8-F34C77D576D7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2" name="Tekstiruutu 51">
              <a:extLst>
                <a:ext uri="{FF2B5EF4-FFF2-40B4-BE49-F238E27FC236}">
                  <a16:creationId xmlns:a16="http://schemas.microsoft.com/office/drawing/2014/main" id="{9633D526-C2A5-42FD-A1FD-FDFF80606713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56" name="Ryhmä 55">
            <a:extLst>
              <a:ext uri="{FF2B5EF4-FFF2-40B4-BE49-F238E27FC236}">
                <a16:creationId xmlns:a16="http://schemas.microsoft.com/office/drawing/2014/main" id="{CE5278D2-0D6A-4333-88E7-5C7903BAB8A8}"/>
              </a:ext>
            </a:extLst>
          </p:cNvPr>
          <p:cNvGrpSpPr/>
          <p:nvPr/>
        </p:nvGrpSpPr>
        <p:grpSpPr>
          <a:xfrm>
            <a:off x="1991579" y="3799491"/>
            <a:ext cx="1692277" cy="1839069"/>
            <a:chOff x="1885492" y="3921784"/>
            <a:chExt cx="1692277" cy="1839069"/>
          </a:xfrm>
        </p:grpSpPr>
        <p:sp>
          <p:nvSpPr>
            <p:cNvPr id="54" name="Kaari 53">
              <a:extLst>
                <a:ext uri="{FF2B5EF4-FFF2-40B4-BE49-F238E27FC236}">
                  <a16:creationId xmlns:a16="http://schemas.microsoft.com/office/drawing/2014/main" id="{3CF6903D-FB96-4D17-82A5-C9D503C0AC4F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5" name="Tekstiruutu 54">
              <a:extLst>
                <a:ext uri="{FF2B5EF4-FFF2-40B4-BE49-F238E27FC236}">
                  <a16:creationId xmlns:a16="http://schemas.microsoft.com/office/drawing/2014/main" id="{A35B6960-8A64-41DE-A354-81A21C3FCEBC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57" name="Ryhmä 56">
            <a:extLst>
              <a:ext uri="{FF2B5EF4-FFF2-40B4-BE49-F238E27FC236}">
                <a16:creationId xmlns:a16="http://schemas.microsoft.com/office/drawing/2014/main" id="{69FC7F49-300C-4917-8F82-3A6BFC7CA3F5}"/>
              </a:ext>
            </a:extLst>
          </p:cNvPr>
          <p:cNvGrpSpPr/>
          <p:nvPr/>
        </p:nvGrpSpPr>
        <p:grpSpPr>
          <a:xfrm>
            <a:off x="3689437" y="3794553"/>
            <a:ext cx="1692277" cy="1839069"/>
            <a:chOff x="1885492" y="3921784"/>
            <a:chExt cx="1692277" cy="1839069"/>
          </a:xfrm>
        </p:grpSpPr>
        <p:sp>
          <p:nvSpPr>
            <p:cNvPr id="58" name="Kaari 57">
              <a:extLst>
                <a:ext uri="{FF2B5EF4-FFF2-40B4-BE49-F238E27FC236}">
                  <a16:creationId xmlns:a16="http://schemas.microsoft.com/office/drawing/2014/main" id="{7D4CCEB9-C3EB-4FBF-AC35-75EB783EB598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9" name="Tekstiruutu 58">
              <a:extLst>
                <a:ext uri="{FF2B5EF4-FFF2-40B4-BE49-F238E27FC236}">
                  <a16:creationId xmlns:a16="http://schemas.microsoft.com/office/drawing/2014/main" id="{78E63247-41FB-4104-BDCE-0CB13EC48926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sp>
        <p:nvSpPr>
          <p:cNvPr id="28" name="Kaari 27">
            <a:extLst>
              <a:ext uri="{FF2B5EF4-FFF2-40B4-BE49-F238E27FC236}">
                <a16:creationId xmlns:a16="http://schemas.microsoft.com/office/drawing/2014/main" id="{D1F2FAED-FF4A-4F8B-96E5-1BA3C279C68F}"/>
              </a:ext>
            </a:extLst>
          </p:cNvPr>
          <p:cNvSpPr/>
          <p:nvPr/>
        </p:nvSpPr>
        <p:spPr>
          <a:xfrm rot="18185743">
            <a:off x="2482470" y="2034588"/>
            <a:ext cx="2863203" cy="3462194"/>
          </a:xfrm>
          <a:prstGeom prst="arc">
            <a:avLst>
              <a:gd name="adj1" fmla="val 16200000"/>
              <a:gd name="adj2" fmla="val 372416"/>
            </a:avLst>
          </a:prstGeom>
          <a:noFill/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126773BF-479D-4E59-8107-A5A6AF8004E7}"/>
              </a:ext>
            </a:extLst>
          </p:cNvPr>
          <p:cNvSpPr txBox="1"/>
          <p:nvPr/>
        </p:nvSpPr>
        <p:spPr>
          <a:xfrm>
            <a:off x="3276099" y="2340881"/>
            <a:ext cx="7305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000" b="1" dirty="0"/>
              <a:t>100 ·</a:t>
            </a:r>
          </a:p>
        </p:txBody>
      </p:sp>
      <p:sp>
        <p:nvSpPr>
          <p:cNvPr id="30" name="Kaari 29">
            <a:extLst>
              <a:ext uri="{FF2B5EF4-FFF2-40B4-BE49-F238E27FC236}">
                <a16:creationId xmlns:a16="http://schemas.microsoft.com/office/drawing/2014/main" id="{5B07197B-464F-4377-B442-581C6C9A5B60}"/>
              </a:ext>
            </a:extLst>
          </p:cNvPr>
          <p:cNvSpPr/>
          <p:nvPr/>
        </p:nvSpPr>
        <p:spPr>
          <a:xfrm rot="7385743">
            <a:off x="2027620" y="2849036"/>
            <a:ext cx="2863203" cy="3462194"/>
          </a:xfrm>
          <a:prstGeom prst="arc">
            <a:avLst>
              <a:gd name="adj1" fmla="val 16200000"/>
              <a:gd name="adj2" fmla="val 372416"/>
            </a:avLst>
          </a:prstGeom>
          <a:noFill/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0B810BFD-C516-460A-AF73-B775AF689067}"/>
              </a:ext>
            </a:extLst>
          </p:cNvPr>
          <p:cNvSpPr txBox="1"/>
          <p:nvPr/>
        </p:nvSpPr>
        <p:spPr>
          <a:xfrm>
            <a:off x="3370688" y="5619539"/>
            <a:ext cx="7305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000" b="1" dirty="0"/>
              <a:t>/100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DE91C6CD-7ACA-4D75-BAA7-76000E409C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36B4EFF8-0DD3-4609-B5A7-16D34B5419BF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65389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10 · 5 =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88BB0291-863E-43CE-8A27-B57F875B5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957051"/>
              </p:ext>
            </p:extLst>
          </p:nvPr>
        </p:nvGraphicFramePr>
        <p:xfrm>
          <a:off x="204206" y="1887026"/>
          <a:ext cx="6177536" cy="396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84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61526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TUHANNET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SADAT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KYMMENET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YKKÖSET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1674083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1674083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24" name="Taulukko 23">
            <a:extLst>
              <a:ext uri="{FF2B5EF4-FFF2-40B4-BE49-F238E27FC236}">
                <a16:creationId xmlns:a16="http://schemas.microsoft.com/office/drawing/2014/main" id="{183DB3E5-A34A-4EB5-A452-0CBA14327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460540"/>
              </p:ext>
            </p:extLst>
          </p:nvPr>
        </p:nvGraphicFramePr>
        <p:xfrm>
          <a:off x="6712351" y="2675493"/>
          <a:ext cx="1984388" cy="140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097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23673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520545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520545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pic>
        <p:nvPicPr>
          <p:cNvPr id="25" name="Kuva 24">
            <a:extLst>
              <a:ext uri="{FF2B5EF4-FFF2-40B4-BE49-F238E27FC236}">
                <a16:creationId xmlns:a16="http://schemas.microsoft.com/office/drawing/2014/main" id="{1DCA35EF-D026-4DDA-99E9-7B6A7CE2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540" y="2855219"/>
            <a:ext cx="210179" cy="210179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4125F052-AA7A-43EF-B3BD-DC6DFBAB9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121" y="3445220"/>
            <a:ext cx="210179" cy="210179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515B3A40-0DB0-4491-85D9-88993BA68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328" y="2841267"/>
            <a:ext cx="210179" cy="210179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1271F59B-87BC-422F-A396-E62E8C570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316" y="3470976"/>
            <a:ext cx="210179" cy="210179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3DB75D20-4CF4-4A27-A55B-BEE1DE059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371" y="3181233"/>
            <a:ext cx="210179" cy="210179"/>
          </a:xfrm>
          <a:prstGeom prst="rect">
            <a:avLst/>
          </a:prstGeom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C266E9F3-A7AB-4E32-A891-17BFCCB1E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76" y="4237043"/>
            <a:ext cx="210921" cy="1569761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CDBF4963-76A5-4126-8935-73BEF6933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517" y="4255325"/>
            <a:ext cx="210921" cy="1569761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068DCEBC-FB41-450C-A7DD-3E97B363D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19" y="4248670"/>
            <a:ext cx="210921" cy="1569761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4A03AF97-9B8B-41B6-8D22-9FDA9A68F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01" y="4255324"/>
            <a:ext cx="210921" cy="1569761"/>
          </a:xfrm>
          <a:prstGeom prst="rect">
            <a:avLst/>
          </a:prstGeom>
        </p:spPr>
      </p:pic>
      <p:pic>
        <p:nvPicPr>
          <p:cNvPr id="40" name="Kuva 39">
            <a:extLst>
              <a:ext uri="{FF2B5EF4-FFF2-40B4-BE49-F238E27FC236}">
                <a16:creationId xmlns:a16="http://schemas.microsoft.com/office/drawing/2014/main" id="{F3352F6E-5D5B-4213-848F-7C4F1917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859" y="4255324"/>
            <a:ext cx="210921" cy="1569761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8C64D911-D274-4453-BDFC-3F01D9979E26}"/>
              </a:ext>
            </a:extLst>
          </p:cNvPr>
          <p:cNvSpPr txBox="1"/>
          <p:nvPr/>
        </p:nvSpPr>
        <p:spPr>
          <a:xfrm>
            <a:off x="7794173" y="3550309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5</a:t>
            </a:r>
            <a:endParaRPr lang="fi-FI" dirty="0"/>
          </a:p>
        </p:txBody>
      </p:sp>
      <p:grpSp>
        <p:nvGrpSpPr>
          <p:cNvPr id="44" name="Ryhmä 43">
            <a:extLst>
              <a:ext uri="{FF2B5EF4-FFF2-40B4-BE49-F238E27FC236}">
                <a16:creationId xmlns:a16="http://schemas.microsoft.com/office/drawing/2014/main" id="{3B112A94-1E26-4101-B55C-434AA778D142}"/>
              </a:ext>
            </a:extLst>
          </p:cNvPr>
          <p:cNvGrpSpPr/>
          <p:nvPr/>
        </p:nvGrpSpPr>
        <p:grpSpPr>
          <a:xfrm>
            <a:off x="4099222" y="2924098"/>
            <a:ext cx="1692277" cy="1644987"/>
            <a:chOff x="4188882" y="3016137"/>
            <a:chExt cx="1692277" cy="1644987"/>
          </a:xfrm>
        </p:grpSpPr>
        <p:sp>
          <p:nvSpPr>
            <p:cNvPr id="43" name="Tekstiruutu 42">
              <a:extLst>
                <a:ext uri="{FF2B5EF4-FFF2-40B4-BE49-F238E27FC236}">
                  <a16:creationId xmlns:a16="http://schemas.microsoft.com/office/drawing/2014/main" id="{A672E977-F0E1-41CE-B413-C4D15807726E}"/>
                </a:ext>
              </a:extLst>
            </p:cNvPr>
            <p:cNvSpPr txBox="1"/>
            <p:nvPr/>
          </p:nvSpPr>
          <p:spPr>
            <a:xfrm>
              <a:off x="4188882" y="3016137"/>
              <a:ext cx="730509" cy="429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42" name="Kaari 41">
              <a:extLst>
                <a:ext uri="{FF2B5EF4-FFF2-40B4-BE49-F238E27FC236}">
                  <a16:creationId xmlns:a16="http://schemas.microsoft.com/office/drawing/2014/main" id="{74F07160-85CA-4483-9848-9CDEC50AAF5E}"/>
                </a:ext>
              </a:extLst>
            </p:cNvPr>
            <p:cNvSpPr/>
            <p:nvPr/>
          </p:nvSpPr>
          <p:spPr>
            <a:xfrm rot="16200000">
              <a:off x="4355328" y="3135292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48" name="Ryhmä 47">
            <a:extLst>
              <a:ext uri="{FF2B5EF4-FFF2-40B4-BE49-F238E27FC236}">
                <a16:creationId xmlns:a16="http://schemas.microsoft.com/office/drawing/2014/main" id="{112640A5-BF6B-49AA-B9C9-DB3EEA87B40F}"/>
              </a:ext>
            </a:extLst>
          </p:cNvPr>
          <p:cNvGrpSpPr/>
          <p:nvPr/>
        </p:nvGrpSpPr>
        <p:grpSpPr>
          <a:xfrm>
            <a:off x="7623451" y="3076279"/>
            <a:ext cx="927773" cy="1008131"/>
            <a:chOff x="7623451" y="3065398"/>
            <a:chExt cx="927773" cy="1008131"/>
          </a:xfrm>
        </p:grpSpPr>
        <p:sp>
          <p:nvSpPr>
            <p:cNvPr id="46" name="Tekstiruutu 45">
              <a:extLst>
                <a:ext uri="{FF2B5EF4-FFF2-40B4-BE49-F238E27FC236}">
                  <a16:creationId xmlns:a16="http://schemas.microsoft.com/office/drawing/2014/main" id="{3B21BA25-59F1-431A-A2BD-9D9EA57E40C7}"/>
                </a:ext>
              </a:extLst>
            </p:cNvPr>
            <p:cNvSpPr txBox="1"/>
            <p:nvPr/>
          </p:nvSpPr>
          <p:spPr>
            <a:xfrm>
              <a:off x="7623451" y="3065398"/>
              <a:ext cx="6709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600" b="1" dirty="0"/>
                <a:t>10 ·</a:t>
              </a:r>
            </a:p>
          </p:txBody>
        </p:sp>
        <p:sp>
          <p:nvSpPr>
            <p:cNvPr id="47" name="Kaari 46">
              <a:extLst>
                <a:ext uri="{FF2B5EF4-FFF2-40B4-BE49-F238E27FC236}">
                  <a16:creationId xmlns:a16="http://schemas.microsoft.com/office/drawing/2014/main" id="{C2DA3E5F-5146-4E54-AB06-5C50A6C54A96}"/>
                </a:ext>
              </a:extLst>
            </p:cNvPr>
            <p:cNvSpPr/>
            <p:nvPr/>
          </p:nvSpPr>
          <p:spPr>
            <a:xfrm rot="16200000">
              <a:off x="7843334" y="3365638"/>
              <a:ext cx="744842" cy="670939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9" name="Tekstiruutu 48">
            <a:extLst>
              <a:ext uri="{FF2B5EF4-FFF2-40B4-BE49-F238E27FC236}">
                <a16:creationId xmlns:a16="http://schemas.microsoft.com/office/drawing/2014/main" id="{7AE3AD4D-7B6E-46EF-A162-764AB86346E1}"/>
              </a:ext>
            </a:extLst>
          </p:cNvPr>
          <p:cNvSpPr txBox="1"/>
          <p:nvPr/>
        </p:nvSpPr>
        <p:spPr>
          <a:xfrm>
            <a:off x="2764639" y="906364"/>
            <a:ext cx="107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latin typeface="+mj-lt"/>
              </a:rPr>
              <a:t>50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EFA33149-7A02-4DA4-AA13-BDEC835F9CF7}"/>
              </a:ext>
            </a:extLst>
          </p:cNvPr>
          <p:cNvSpPr txBox="1"/>
          <p:nvPr/>
        </p:nvSpPr>
        <p:spPr>
          <a:xfrm>
            <a:off x="8223211" y="3550309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0</a:t>
            </a:r>
            <a:endParaRPr lang="fi-FI" dirty="0"/>
          </a:p>
        </p:txBody>
      </p:sp>
      <p:pic>
        <p:nvPicPr>
          <p:cNvPr id="30" name="Kuva 29">
            <a:extLst>
              <a:ext uri="{FF2B5EF4-FFF2-40B4-BE49-F238E27FC236}">
                <a16:creationId xmlns:a16="http://schemas.microsoft.com/office/drawing/2014/main" id="{F229BDF6-DB04-4B01-AB3A-CDD32E637B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31" name="Tekstiruutu 30">
            <a:extLst>
              <a:ext uri="{FF2B5EF4-FFF2-40B4-BE49-F238E27FC236}">
                <a16:creationId xmlns:a16="http://schemas.microsoft.com/office/drawing/2014/main" id="{8A3E298D-C7D8-4E0C-9D63-F42C993B9C03}"/>
              </a:ext>
            </a:extLst>
          </p:cNvPr>
          <p:cNvSpPr txBox="1"/>
          <p:nvPr/>
        </p:nvSpPr>
        <p:spPr>
          <a:xfrm>
            <a:off x="8632134" y="5843168"/>
            <a:ext cx="32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9251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9" grpId="0"/>
      <p:bldP spid="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563141"/>
              </p:ext>
            </p:extLst>
          </p:nvPr>
        </p:nvGraphicFramePr>
        <p:xfrm>
          <a:off x="3086609" y="3329056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Kaksi askelta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kaksi askelta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423247"/>
            <a:ext cx="3714057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3516087" y="4909410"/>
            <a:ext cx="1390914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 · 8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4519690" y="4901795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800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2754E7D-6969-4347-9ECC-1904C9458852}"/>
              </a:ext>
            </a:extLst>
          </p:cNvPr>
          <p:cNvSpPr txBox="1"/>
          <p:nvPr/>
        </p:nvSpPr>
        <p:spPr>
          <a:xfrm>
            <a:off x="4824426" y="3770224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E3DAA9B-E7ED-4179-91B3-8FB2DB1CEF5C}"/>
              </a:ext>
            </a:extLst>
          </p:cNvPr>
          <p:cNvSpPr txBox="1"/>
          <p:nvPr/>
        </p:nvSpPr>
        <p:spPr>
          <a:xfrm>
            <a:off x="5356456" y="376294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B38149B-A0A0-468C-9263-421A6BC9B664}"/>
              </a:ext>
            </a:extLst>
          </p:cNvPr>
          <p:cNvSpPr txBox="1"/>
          <p:nvPr/>
        </p:nvSpPr>
        <p:spPr>
          <a:xfrm>
            <a:off x="5356456" y="3759011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8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FC43B062-CEDD-427C-9CA4-814E67D42613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2384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1823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3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3086609" y="3329056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Kaksi askelta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kaksi askelta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423247"/>
            <a:ext cx="691134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3516086" y="4909410"/>
            <a:ext cx="2085927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 · 25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4628802" y="4902551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2500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2754E7D-6969-4347-9ECC-1904C9458852}"/>
              </a:ext>
            </a:extLst>
          </p:cNvPr>
          <p:cNvSpPr txBox="1"/>
          <p:nvPr/>
        </p:nvSpPr>
        <p:spPr>
          <a:xfrm>
            <a:off x="4824426" y="3770224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12E8E64-7C75-436D-9243-5722A24AD35F}"/>
              </a:ext>
            </a:extLst>
          </p:cNvPr>
          <p:cNvSpPr txBox="1"/>
          <p:nvPr/>
        </p:nvSpPr>
        <p:spPr>
          <a:xfrm>
            <a:off x="4824424" y="3759714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2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E3DAA9B-E7ED-4179-91B3-8FB2DB1CEF5C}"/>
              </a:ext>
            </a:extLst>
          </p:cNvPr>
          <p:cNvSpPr txBox="1"/>
          <p:nvPr/>
        </p:nvSpPr>
        <p:spPr>
          <a:xfrm>
            <a:off x="5356456" y="376294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B38149B-A0A0-468C-9263-421A6BC9B664}"/>
              </a:ext>
            </a:extLst>
          </p:cNvPr>
          <p:cNvSpPr txBox="1"/>
          <p:nvPr/>
        </p:nvSpPr>
        <p:spPr>
          <a:xfrm>
            <a:off x="5356456" y="3759011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5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DE886145-3BFC-43CF-AD55-50EB6F9D88EF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58524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11823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1823 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3" grpId="0" animBg="1"/>
      <p:bldP spid="14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3086609" y="3329056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Kaksi askelta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kaksi askelta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423247"/>
            <a:ext cx="691134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3516086" y="4909410"/>
            <a:ext cx="2085927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 · 743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4747232" y="4902551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74300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2754E7D-6969-4347-9ECC-1904C9458852}"/>
              </a:ext>
            </a:extLst>
          </p:cNvPr>
          <p:cNvSpPr txBox="1"/>
          <p:nvPr/>
        </p:nvSpPr>
        <p:spPr>
          <a:xfrm>
            <a:off x="4824426" y="3770224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12E8E64-7C75-436D-9243-5722A24AD35F}"/>
              </a:ext>
            </a:extLst>
          </p:cNvPr>
          <p:cNvSpPr txBox="1"/>
          <p:nvPr/>
        </p:nvSpPr>
        <p:spPr>
          <a:xfrm>
            <a:off x="4295826" y="3772975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7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E3DAA9B-E7ED-4179-91B3-8FB2DB1CEF5C}"/>
              </a:ext>
            </a:extLst>
          </p:cNvPr>
          <p:cNvSpPr txBox="1"/>
          <p:nvPr/>
        </p:nvSpPr>
        <p:spPr>
          <a:xfrm>
            <a:off x="5356456" y="376294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40C11F8F-F20A-4CBE-8659-69086ED75478}"/>
              </a:ext>
            </a:extLst>
          </p:cNvPr>
          <p:cNvSpPr txBox="1"/>
          <p:nvPr/>
        </p:nvSpPr>
        <p:spPr>
          <a:xfrm>
            <a:off x="4837976" y="3772975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4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4C680FE2-40C5-447C-88E1-C57EA1E31B6C}"/>
              </a:ext>
            </a:extLst>
          </p:cNvPr>
          <p:cNvSpPr txBox="1"/>
          <p:nvPr/>
        </p:nvSpPr>
        <p:spPr>
          <a:xfrm>
            <a:off x="5342906" y="3772975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3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E789C51-1478-4B3E-9F75-EBD7197DFC9D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0587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11823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11823 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0.11823 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3" grpId="0" animBg="1"/>
      <p:bldP spid="14" grpId="0" animBg="1"/>
      <p:bldP spid="18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31609"/>
            <a:ext cx="7543800" cy="1450757"/>
          </a:xfrm>
        </p:spPr>
        <p:txBody>
          <a:bodyPr>
            <a:normAutofit/>
          </a:bodyPr>
          <a:lstStyle/>
          <a:p>
            <a:r>
              <a:rPr lang="fi-FI" dirty="0"/>
              <a:t>Satakertainen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822644"/>
            <a:ext cx="8147106" cy="2272078"/>
          </a:xfrm>
        </p:spPr>
        <p:txBody>
          <a:bodyPr>
            <a:normAutofit/>
          </a:bodyPr>
          <a:lstStyle/>
          <a:p>
            <a:pPr lvl="0"/>
            <a:r>
              <a:rPr lang="fi-FI" sz="2400" dirty="0"/>
              <a:t>  </a:t>
            </a:r>
          </a:p>
          <a:p>
            <a:endParaRPr lang="fi-FI" dirty="0"/>
          </a:p>
          <a:p>
            <a:endParaRPr lang="fi-FI" dirty="0"/>
          </a:p>
          <a:p>
            <a:endParaRPr lang="fi-FI" sz="2400" dirty="0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15" name="Alatunnisteen paikkamerkki 3">
            <a:extLst>
              <a:ext uri="{FF2B5EF4-FFF2-40B4-BE49-F238E27FC236}">
                <a16:creationId xmlns:a16="http://schemas.microsoft.com/office/drawing/2014/main" id="{80F4CF74-859A-417C-89E6-8ECCC9FA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29" name="Kaari 28">
            <a:extLst>
              <a:ext uri="{FF2B5EF4-FFF2-40B4-BE49-F238E27FC236}">
                <a16:creationId xmlns:a16="http://schemas.microsoft.com/office/drawing/2014/main" id="{4656A95A-196F-4D37-BB12-6FF099AF9517}"/>
              </a:ext>
            </a:extLst>
          </p:cNvPr>
          <p:cNvSpPr/>
          <p:nvPr/>
        </p:nvSpPr>
        <p:spPr>
          <a:xfrm rot="2415283" flipH="1">
            <a:off x="4466342" y="2996400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Kaari 32">
            <a:extLst>
              <a:ext uri="{FF2B5EF4-FFF2-40B4-BE49-F238E27FC236}">
                <a16:creationId xmlns:a16="http://schemas.microsoft.com/office/drawing/2014/main" id="{C238B24B-A6D4-4EE1-AE76-662AFEE19571}"/>
              </a:ext>
            </a:extLst>
          </p:cNvPr>
          <p:cNvSpPr/>
          <p:nvPr/>
        </p:nvSpPr>
        <p:spPr>
          <a:xfrm rot="2509538" flipV="1">
            <a:off x="2426232" y="901605"/>
            <a:ext cx="3500139" cy="3161430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97397599-07A4-4C32-A476-6A2EB6CDB834}"/>
              </a:ext>
            </a:extLst>
          </p:cNvPr>
          <p:cNvSpPr/>
          <p:nvPr/>
        </p:nvSpPr>
        <p:spPr>
          <a:xfrm flipH="1">
            <a:off x="5556378" y="3195582"/>
            <a:ext cx="609512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BB615A5-68BA-4364-8442-C0EDF4D12713}"/>
              </a:ext>
            </a:extLst>
          </p:cNvPr>
          <p:cNvSpPr/>
          <p:nvPr/>
        </p:nvSpPr>
        <p:spPr>
          <a:xfrm flipH="1">
            <a:off x="3936980" y="3152738"/>
            <a:ext cx="742587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Kaari 30">
            <a:extLst>
              <a:ext uri="{FF2B5EF4-FFF2-40B4-BE49-F238E27FC236}">
                <a16:creationId xmlns:a16="http://schemas.microsoft.com/office/drawing/2014/main" id="{14E6A7FF-7A00-4B2D-8D2B-19346C05C694}"/>
              </a:ext>
            </a:extLst>
          </p:cNvPr>
          <p:cNvSpPr/>
          <p:nvPr/>
        </p:nvSpPr>
        <p:spPr>
          <a:xfrm rot="2415283" flipH="1">
            <a:off x="2881639" y="2957747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Puolisuunnikas 31">
            <a:extLst>
              <a:ext uri="{FF2B5EF4-FFF2-40B4-BE49-F238E27FC236}">
                <a16:creationId xmlns:a16="http://schemas.microsoft.com/office/drawing/2014/main" id="{651AA9DA-8DCC-4B9D-A58D-ABF3FE2C3C0C}"/>
              </a:ext>
            </a:extLst>
          </p:cNvPr>
          <p:cNvSpPr/>
          <p:nvPr/>
        </p:nvSpPr>
        <p:spPr>
          <a:xfrm flipH="1">
            <a:off x="2318656" y="3224443"/>
            <a:ext cx="840498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A8EA1036-E52A-4858-97C6-AB927E198642}"/>
              </a:ext>
            </a:extLst>
          </p:cNvPr>
          <p:cNvSpPr txBox="1"/>
          <p:nvPr/>
        </p:nvSpPr>
        <p:spPr>
          <a:xfrm flipH="1">
            <a:off x="4884171" y="2574451"/>
            <a:ext cx="64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B82BCF5C-3C4A-457D-9F43-8C477C27CECA}"/>
              </a:ext>
            </a:extLst>
          </p:cNvPr>
          <p:cNvSpPr txBox="1"/>
          <p:nvPr/>
        </p:nvSpPr>
        <p:spPr>
          <a:xfrm flipH="1">
            <a:off x="3255923" y="2574451"/>
            <a:ext cx="56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131DDE6-2CFC-4022-BA65-EB10AE7E87CB}"/>
              </a:ext>
            </a:extLst>
          </p:cNvPr>
          <p:cNvSpPr txBox="1"/>
          <p:nvPr/>
        </p:nvSpPr>
        <p:spPr>
          <a:xfrm flipH="1">
            <a:off x="3946777" y="4178174"/>
            <a:ext cx="81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100 ·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D733B55-0233-4048-82BC-22D36CF9B588}"/>
              </a:ext>
            </a:extLst>
          </p:cNvPr>
          <p:cNvSpPr txBox="1"/>
          <p:nvPr/>
        </p:nvSpPr>
        <p:spPr>
          <a:xfrm flipH="1">
            <a:off x="5704532" y="3138325"/>
            <a:ext cx="451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6E7E5D5-6CF3-48A3-BCFA-5BC395152D24}"/>
              </a:ext>
            </a:extLst>
          </p:cNvPr>
          <p:cNvSpPr txBox="1"/>
          <p:nvPr/>
        </p:nvSpPr>
        <p:spPr>
          <a:xfrm flipH="1">
            <a:off x="4031487" y="3167390"/>
            <a:ext cx="72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70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782DA3A-BC87-440A-B9FA-754D7DC1FB8B}"/>
              </a:ext>
            </a:extLst>
          </p:cNvPr>
          <p:cNvSpPr txBox="1"/>
          <p:nvPr/>
        </p:nvSpPr>
        <p:spPr>
          <a:xfrm flipH="1">
            <a:off x="2376103" y="3163960"/>
            <a:ext cx="79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700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D637878-3BE6-4759-A9F1-834D3FD952F6}"/>
              </a:ext>
            </a:extLst>
          </p:cNvPr>
          <p:cNvSpPr txBox="1"/>
          <p:nvPr/>
        </p:nvSpPr>
        <p:spPr>
          <a:xfrm>
            <a:off x="1262742" y="4827295"/>
            <a:ext cx="6618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Kun kymmenkertaistat luvun kaksi kertaa, </a:t>
            </a:r>
            <a:br>
              <a:rPr lang="fi-FI" sz="2800" dirty="0"/>
            </a:br>
            <a:r>
              <a:rPr lang="fi-FI" sz="2800" dirty="0"/>
              <a:t>siitä tulee satakertainen. 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501A5FCE-7AA5-4E7C-B7DD-6A14E04DC552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87457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uorakulmio 83">
            <a:extLst>
              <a:ext uri="{FF2B5EF4-FFF2-40B4-BE49-F238E27FC236}">
                <a16:creationId xmlns:a16="http://schemas.microsoft.com/office/drawing/2014/main" id="{ECBC9A9B-5581-4A16-91C8-CBA2C6738B13}"/>
              </a:ext>
            </a:extLst>
          </p:cNvPr>
          <p:cNvSpPr/>
          <p:nvPr/>
        </p:nvSpPr>
        <p:spPr>
          <a:xfrm>
            <a:off x="4561899" y="1756644"/>
            <a:ext cx="4545140" cy="2298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9" name="Suorakulmio 68">
            <a:extLst>
              <a:ext uri="{FF2B5EF4-FFF2-40B4-BE49-F238E27FC236}">
                <a16:creationId xmlns:a16="http://schemas.microsoft.com/office/drawing/2014/main" id="{17580727-5756-4DC5-8FF5-74ADD44529F3}"/>
              </a:ext>
            </a:extLst>
          </p:cNvPr>
          <p:cNvSpPr/>
          <p:nvPr/>
        </p:nvSpPr>
        <p:spPr>
          <a:xfrm>
            <a:off x="-1188" y="4088400"/>
            <a:ext cx="4573187" cy="2220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fi-FI" dirty="0"/>
              <a:t>Satakertainen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15" name="Alatunnisteen paikkamerkki 3">
            <a:extLst>
              <a:ext uri="{FF2B5EF4-FFF2-40B4-BE49-F238E27FC236}">
                <a16:creationId xmlns:a16="http://schemas.microsoft.com/office/drawing/2014/main" id="{80F4CF74-859A-417C-89E6-8ECCC9FA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85" name="Kaari 84">
            <a:extLst>
              <a:ext uri="{FF2B5EF4-FFF2-40B4-BE49-F238E27FC236}">
                <a16:creationId xmlns:a16="http://schemas.microsoft.com/office/drawing/2014/main" id="{32078722-C789-485F-B726-AB802CA6897B}"/>
              </a:ext>
            </a:extLst>
          </p:cNvPr>
          <p:cNvSpPr/>
          <p:nvPr/>
        </p:nvSpPr>
        <p:spPr>
          <a:xfrm rot="2415283" flipH="1">
            <a:off x="2486887" y="2353250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6" name="Kaari 85">
            <a:extLst>
              <a:ext uri="{FF2B5EF4-FFF2-40B4-BE49-F238E27FC236}">
                <a16:creationId xmlns:a16="http://schemas.microsoft.com/office/drawing/2014/main" id="{AD1BDAEB-2530-436B-9202-C99E5959687D}"/>
              </a:ext>
            </a:extLst>
          </p:cNvPr>
          <p:cNvSpPr/>
          <p:nvPr/>
        </p:nvSpPr>
        <p:spPr>
          <a:xfrm rot="2604749" flipV="1">
            <a:off x="521200" y="276446"/>
            <a:ext cx="3500139" cy="3161430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8" name="Suorakulmio 87">
            <a:extLst>
              <a:ext uri="{FF2B5EF4-FFF2-40B4-BE49-F238E27FC236}">
                <a16:creationId xmlns:a16="http://schemas.microsoft.com/office/drawing/2014/main" id="{C039DE3E-DB4F-49E3-8780-4CC40339E759}"/>
              </a:ext>
            </a:extLst>
          </p:cNvPr>
          <p:cNvSpPr/>
          <p:nvPr/>
        </p:nvSpPr>
        <p:spPr>
          <a:xfrm flipH="1">
            <a:off x="3588705" y="2609853"/>
            <a:ext cx="609512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9" name="Ellipsi 88">
            <a:extLst>
              <a:ext uri="{FF2B5EF4-FFF2-40B4-BE49-F238E27FC236}">
                <a16:creationId xmlns:a16="http://schemas.microsoft.com/office/drawing/2014/main" id="{D84E79AC-1032-4BC9-91E0-4297EC58BD56}"/>
              </a:ext>
            </a:extLst>
          </p:cNvPr>
          <p:cNvSpPr/>
          <p:nvPr/>
        </p:nvSpPr>
        <p:spPr>
          <a:xfrm flipH="1">
            <a:off x="1948361" y="2526940"/>
            <a:ext cx="742587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0" name="Kaari 89">
            <a:extLst>
              <a:ext uri="{FF2B5EF4-FFF2-40B4-BE49-F238E27FC236}">
                <a16:creationId xmlns:a16="http://schemas.microsoft.com/office/drawing/2014/main" id="{BBA0A017-F6E6-45D2-9774-50C1CC39A9B2}"/>
              </a:ext>
            </a:extLst>
          </p:cNvPr>
          <p:cNvSpPr/>
          <p:nvPr/>
        </p:nvSpPr>
        <p:spPr>
          <a:xfrm rot="2415283" flipH="1">
            <a:off x="902184" y="2314597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1" name="Puolisuunnikas 90">
            <a:extLst>
              <a:ext uri="{FF2B5EF4-FFF2-40B4-BE49-F238E27FC236}">
                <a16:creationId xmlns:a16="http://schemas.microsoft.com/office/drawing/2014/main" id="{49CF9C30-A513-4A2C-8B73-E49FCDDC3AB9}"/>
              </a:ext>
            </a:extLst>
          </p:cNvPr>
          <p:cNvSpPr/>
          <p:nvPr/>
        </p:nvSpPr>
        <p:spPr>
          <a:xfrm flipH="1">
            <a:off x="330217" y="2573620"/>
            <a:ext cx="840498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2" name="Tekstiruutu 91">
            <a:extLst>
              <a:ext uri="{FF2B5EF4-FFF2-40B4-BE49-F238E27FC236}">
                <a16:creationId xmlns:a16="http://schemas.microsoft.com/office/drawing/2014/main" id="{159E6A55-60E4-4160-B0BE-E130A038CDBF}"/>
              </a:ext>
            </a:extLst>
          </p:cNvPr>
          <p:cNvSpPr txBox="1"/>
          <p:nvPr/>
        </p:nvSpPr>
        <p:spPr>
          <a:xfrm flipH="1">
            <a:off x="2782605" y="1908295"/>
            <a:ext cx="64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93" name="Tekstiruutu 92">
            <a:extLst>
              <a:ext uri="{FF2B5EF4-FFF2-40B4-BE49-F238E27FC236}">
                <a16:creationId xmlns:a16="http://schemas.microsoft.com/office/drawing/2014/main" id="{44BE54E2-E3CC-4B76-BF1A-D3520199EB97}"/>
              </a:ext>
            </a:extLst>
          </p:cNvPr>
          <p:cNvSpPr txBox="1"/>
          <p:nvPr/>
        </p:nvSpPr>
        <p:spPr>
          <a:xfrm flipH="1">
            <a:off x="1276468" y="1931301"/>
            <a:ext cx="56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94" name="Tekstiruutu 93">
            <a:extLst>
              <a:ext uri="{FF2B5EF4-FFF2-40B4-BE49-F238E27FC236}">
                <a16:creationId xmlns:a16="http://schemas.microsoft.com/office/drawing/2014/main" id="{EAC72009-6F84-4CD5-B087-9A81FBD4716D}"/>
              </a:ext>
            </a:extLst>
          </p:cNvPr>
          <p:cNvSpPr txBox="1"/>
          <p:nvPr/>
        </p:nvSpPr>
        <p:spPr>
          <a:xfrm flipH="1">
            <a:off x="1967322" y="3535024"/>
            <a:ext cx="81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100 ·</a:t>
            </a:r>
          </a:p>
        </p:txBody>
      </p:sp>
      <p:sp>
        <p:nvSpPr>
          <p:cNvPr id="95" name="Tekstiruutu 94">
            <a:extLst>
              <a:ext uri="{FF2B5EF4-FFF2-40B4-BE49-F238E27FC236}">
                <a16:creationId xmlns:a16="http://schemas.microsoft.com/office/drawing/2014/main" id="{969D91B6-D796-4136-8BF5-0A4431A0FC7B}"/>
              </a:ext>
            </a:extLst>
          </p:cNvPr>
          <p:cNvSpPr txBox="1"/>
          <p:nvPr/>
        </p:nvSpPr>
        <p:spPr>
          <a:xfrm flipH="1">
            <a:off x="3714536" y="2550445"/>
            <a:ext cx="451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</a:t>
            </a:r>
          </a:p>
        </p:txBody>
      </p:sp>
      <p:sp>
        <p:nvSpPr>
          <p:cNvPr id="96" name="Tekstiruutu 95">
            <a:extLst>
              <a:ext uri="{FF2B5EF4-FFF2-40B4-BE49-F238E27FC236}">
                <a16:creationId xmlns:a16="http://schemas.microsoft.com/office/drawing/2014/main" id="{7E1A9FA9-5D29-4DC1-944C-28E25D576700}"/>
              </a:ext>
            </a:extLst>
          </p:cNvPr>
          <p:cNvSpPr txBox="1"/>
          <p:nvPr/>
        </p:nvSpPr>
        <p:spPr>
          <a:xfrm flipH="1">
            <a:off x="2049668" y="2569275"/>
            <a:ext cx="72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</a:t>
            </a:r>
          </a:p>
        </p:txBody>
      </p:sp>
      <p:sp>
        <p:nvSpPr>
          <p:cNvPr id="97" name="Tekstiruutu 96">
            <a:extLst>
              <a:ext uri="{FF2B5EF4-FFF2-40B4-BE49-F238E27FC236}">
                <a16:creationId xmlns:a16="http://schemas.microsoft.com/office/drawing/2014/main" id="{73CD3C96-4892-4994-BD8D-5C2B27F17C90}"/>
              </a:ext>
            </a:extLst>
          </p:cNvPr>
          <p:cNvSpPr txBox="1"/>
          <p:nvPr/>
        </p:nvSpPr>
        <p:spPr>
          <a:xfrm flipH="1">
            <a:off x="352758" y="2535734"/>
            <a:ext cx="79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100</a:t>
            </a:r>
          </a:p>
        </p:txBody>
      </p:sp>
      <p:sp>
        <p:nvSpPr>
          <p:cNvPr id="141" name="Kaari 140">
            <a:extLst>
              <a:ext uri="{FF2B5EF4-FFF2-40B4-BE49-F238E27FC236}">
                <a16:creationId xmlns:a16="http://schemas.microsoft.com/office/drawing/2014/main" id="{1B6C3C83-1D88-4ED1-8D45-3D37C7CD575C}"/>
              </a:ext>
            </a:extLst>
          </p:cNvPr>
          <p:cNvSpPr/>
          <p:nvPr/>
        </p:nvSpPr>
        <p:spPr>
          <a:xfrm rot="2415283" flipH="1">
            <a:off x="7022437" y="4712985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3" name="Kaari 142">
            <a:extLst>
              <a:ext uri="{FF2B5EF4-FFF2-40B4-BE49-F238E27FC236}">
                <a16:creationId xmlns:a16="http://schemas.microsoft.com/office/drawing/2014/main" id="{991BF1EF-8F81-4305-97B3-417C3122039F}"/>
              </a:ext>
            </a:extLst>
          </p:cNvPr>
          <p:cNvSpPr/>
          <p:nvPr/>
        </p:nvSpPr>
        <p:spPr>
          <a:xfrm rot="2604749" flipV="1">
            <a:off x="5056750" y="2636181"/>
            <a:ext cx="3500139" cy="3161430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5" name="Suorakulmio 144">
            <a:extLst>
              <a:ext uri="{FF2B5EF4-FFF2-40B4-BE49-F238E27FC236}">
                <a16:creationId xmlns:a16="http://schemas.microsoft.com/office/drawing/2014/main" id="{70562AFB-A4BF-4136-BEF9-E4B3FB3B5163}"/>
              </a:ext>
            </a:extLst>
          </p:cNvPr>
          <p:cNvSpPr/>
          <p:nvPr/>
        </p:nvSpPr>
        <p:spPr>
          <a:xfrm flipH="1">
            <a:off x="8110447" y="4947135"/>
            <a:ext cx="779553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6" name="Ellipsi 145">
            <a:extLst>
              <a:ext uri="{FF2B5EF4-FFF2-40B4-BE49-F238E27FC236}">
                <a16:creationId xmlns:a16="http://schemas.microsoft.com/office/drawing/2014/main" id="{BE73056C-82CF-4E52-B02C-6E687C534053}"/>
              </a:ext>
            </a:extLst>
          </p:cNvPr>
          <p:cNvSpPr/>
          <p:nvPr/>
        </p:nvSpPr>
        <p:spPr>
          <a:xfrm flipH="1">
            <a:off x="6513618" y="4875680"/>
            <a:ext cx="742587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7" name="Kaari 146">
            <a:extLst>
              <a:ext uri="{FF2B5EF4-FFF2-40B4-BE49-F238E27FC236}">
                <a16:creationId xmlns:a16="http://schemas.microsoft.com/office/drawing/2014/main" id="{5172DE1A-6B57-45A2-91CF-34D147BF2F3C}"/>
              </a:ext>
            </a:extLst>
          </p:cNvPr>
          <p:cNvSpPr/>
          <p:nvPr/>
        </p:nvSpPr>
        <p:spPr>
          <a:xfrm rot="2415283" flipH="1">
            <a:off x="5437734" y="4674332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8" name="Puolisuunnikas 147">
            <a:extLst>
              <a:ext uri="{FF2B5EF4-FFF2-40B4-BE49-F238E27FC236}">
                <a16:creationId xmlns:a16="http://schemas.microsoft.com/office/drawing/2014/main" id="{C145A76B-AC34-4541-A9A2-4C8CB9CCDB79}"/>
              </a:ext>
            </a:extLst>
          </p:cNvPr>
          <p:cNvSpPr/>
          <p:nvPr/>
        </p:nvSpPr>
        <p:spPr>
          <a:xfrm flipH="1">
            <a:off x="4759436" y="4912513"/>
            <a:ext cx="944928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9" name="Tekstiruutu 148">
            <a:extLst>
              <a:ext uri="{FF2B5EF4-FFF2-40B4-BE49-F238E27FC236}">
                <a16:creationId xmlns:a16="http://schemas.microsoft.com/office/drawing/2014/main" id="{3255EDAD-79BF-40D7-B5DC-5301AFC33729}"/>
              </a:ext>
            </a:extLst>
          </p:cNvPr>
          <p:cNvSpPr txBox="1"/>
          <p:nvPr/>
        </p:nvSpPr>
        <p:spPr>
          <a:xfrm flipH="1">
            <a:off x="7318156" y="4268030"/>
            <a:ext cx="64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150" name="Tekstiruutu 149">
            <a:extLst>
              <a:ext uri="{FF2B5EF4-FFF2-40B4-BE49-F238E27FC236}">
                <a16:creationId xmlns:a16="http://schemas.microsoft.com/office/drawing/2014/main" id="{5BEC66A3-58B2-47C4-89DB-09BDF2D0166A}"/>
              </a:ext>
            </a:extLst>
          </p:cNvPr>
          <p:cNvSpPr txBox="1"/>
          <p:nvPr/>
        </p:nvSpPr>
        <p:spPr>
          <a:xfrm flipH="1">
            <a:off x="5812018" y="4291036"/>
            <a:ext cx="56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151" name="Tekstiruutu 150">
            <a:extLst>
              <a:ext uri="{FF2B5EF4-FFF2-40B4-BE49-F238E27FC236}">
                <a16:creationId xmlns:a16="http://schemas.microsoft.com/office/drawing/2014/main" id="{980942B3-E651-44A0-B9F7-8933A41C2442}"/>
              </a:ext>
            </a:extLst>
          </p:cNvPr>
          <p:cNvSpPr txBox="1"/>
          <p:nvPr/>
        </p:nvSpPr>
        <p:spPr>
          <a:xfrm flipH="1">
            <a:off x="6502872" y="5894759"/>
            <a:ext cx="81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100 ·</a:t>
            </a:r>
          </a:p>
        </p:txBody>
      </p:sp>
      <p:sp>
        <p:nvSpPr>
          <p:cNvPr id="152" name="Tekstiruutu 151">
            <a:extLst>
              <a:ext uri="{FF2B5EF4-FFF2-40B4-BE49-F238E27FC236}">
                <a16:creationId xmlns:a16="http://schemas.microsoft.com/office/drawing/2014/main" id="{858EDC4C-E783-4456-80A5-8DD29AC4EAD8}"/>
              </a:ext>
            </a:extLst>
          </p:cNvPr>
          <p:cNvSpPr txBox="1"/>
          <p:nvPr/>
        </p:nvSpPr>
        <p:spPr>
          <a:xfrm flipH="1">
            <a:off x="8235225" y="4885543"/>
            <a:ext cx="60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75</a:t>
            </a:r>
          </a:p>
        </p:txBody>
      </p:sp>
      <p:sp>
        <p:nvSpPr>
          <p:cNvPr id="153" name="Tekstiruutu 152">
            <a:extLst>
              <a:ext uri="{FF2B5EF4-FFF2-40B4-BE49-F238E27FC236}">
                <a16:creationId xmlns:a16="http://schemas.microsoft.com/office/drawing/2014/main" id="{992D0EC7-9EC4-4ED0-A49E-43B50377A750}"/>
              </a:ext>
            </a:extLst>
          </p:cNvPr>
          <p:cNvSpPr txBox="1"/>
          <p:nvPr/>
        </p:nvSpPr>
        <p:spPr>
          <a:xfrm flipH="1">
            <a:off x="6537255" y="4929010"/>
            <a:ext cx="91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750</a:t>
            </a:r>
          </a:p>
        </p:txBody>
      </p:sp>
      <p:sp>
        <p:nvSpPr>
          <p:cNvPr id="154" name="Tekstiruutu 153">
            <a:extLst>
              <a:ext uri="{FF2B5EF4-FFF2-40B4-BE49-F238E27FC236}">
                <a16:creationId xmlns:a16="http://schemas.microsoft.com/office/drawing/2014/main" id="{FC23BC29-9C81-455B-B0BF-E092EE63D4A9}"/>
              </a:ext>
            </a:extLst>
          </p:cNvPr>
          <p:cNvSpPr txBox="1"/>
          <p:nvPr/>
        </p:nvSpPr>
        <p:spPr>
          <a:xfrm flipH="1">
            <a:off x="4778620" y="4861282"/>
            <a:ext cx="113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7500</a:t>
            </a:r>
          </a:p>
        </p:txBody>
      </p:sp>
      <p:sp>
        <p:nvSpPr>
          <p:cNvPr id="156" name="Kaari 155">
            <a:extLst>
              <a:ext uri="{FF2B5EF4-FFF2-40B4-BE49-F238E27FC236}">
                <a16:creationId xmlns:a16="http://schemas.microsoft.com/office/drawing/2014/main" id="{1B915572-D698-49CD-A290-1C099887AE8D}"/>
              </a:ext>
            </a:extLst>
          </p:cNvPr>
          <p:cNvSpPr/>
          <p:nvPr/>
        </p:nvSpPr>
        <p:spPr>
          <a:xfrm rot="2415283" flipH="1">
            <a:off x="2473121" y="4771925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8" name="Kaari 157">
            <a:extLst>
              <a:ext uri="{FF2B5EF4-FFF2-40B4-BE49-F238E27FC236}">
                <a16:creationId xmlns:a16="http://schemas.microsoft.com/office/drawing/2014/main" id="{9361412D-07BE-433F-8D9A-D81E700493FD}"/>
              </a:ext>
            </a:extLst>
          </p:cNvPr>
          <p:cNvSpPr/>
          <p:nvPr/>
        </p:nvSpPr>
        <p:spPr>
          <a:xfrm rot="2604749" flipV="1">
            <a:off x="507434" y="2695121"/>
            <a:ext cx="3500139" cy="3161430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0" name="Suorakulmio 159">
            <a:extLst>
              <a:ext uri="{FF2B5EF4-FFF2-40B4-BE49-F238E27FC236}">
                <a16:creationId xmlns:a16="http://schemas.microsoft.com/office/drawing/2014/main" id="{C982551E-B80A-430D-A832-DCA5DBE37C14}"/>
              </a:ext>
            </a:extLst>
          </p:cNvPr>
          <p:cNvSpPr/>
          <p:nvPr/>
        </p:nvSpPr>
        <p:spPr>
          <a:xfrm flipH="1">
            <a:off x="3563156" y="4992879"/>
            <a:ext cx="779553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1" name="Ellipsi 160">
            <a:extLst>
              <a:ext uri="{FF2B5EF4-FFF2-40B4-BE49-F238E27FC236}">
                <a16:creationId xmlns:a16="http://schemas.microsoft.com/office/drawing/2014/main" id="{5E3DB934-DE86-4FFC-AC24-6BC67DC3ECFE}"/>
              </a:ext>
            </a:extLst>
          </p:cNvPr>
          <p:cNvSpPr/>
          <p:nvPr/>
        </p:nvSpPr>
        <p:spPr>
          <a:xfrm flipH="1">
            <a:off x="1964302" y="4901209"/>
            <a:ext cx="742587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2" name="Kaari 161">
            <a:extLst>
              <a:ext uri="{FF2B5EF4-FFF2-40B4-BE49-F238E27FC236}">
                <a16:creationId xmlns:a16="http://schemas.microsoft.com/office/drawing/2014/main" id="{137A3DAE-BC50-4A82-BB56-656F5FA26BF8}"/>
              </a:ext>
            </a:extLst>
          </p:cNvPr>
          <p:cNvSpPr/>
          <p:nvPr/>
        </p:nvSpPr>
        <p:spPr>
          <a:xfrm rot="2415283" flipH="1">
            <a:off x="888418" y="4733272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3" name="Puolisuunnikas 162">
            <a:extLst>
              <a:ext uri="{FF2B5EF4-FFF2-40B4-BE49-F238E27FC236}">
                <a16:creationId xmlns:a16="http://schemas.microsoft.com/office/drawing/2014/main" id="{F7C94840-0426-47E3-96E0-5CBF6C710440}"/>
              </a:ext>
            </a:extLst>
          </p:cNvPr>
          <p:cNvSpPr/>
          <p:nvPr/>
        </p:nvSpPr>
        <p:spPr>
          <a:xfrm flipH="1">
            <a:off x="210120" y="4971453"/>
            <a:ext cx="944928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4" name="Tekstiruutu 163">
            <a:extLst>
              <a:ext uri="{FF2B5EF4-FFF2-40B4-BE49-F238E27FC236}">
                <a16:creationId xmlns:a16="http://schemas.microsoft.com/office/drawing/2014/main" id="{A3CBD7E4-BF5E-4A41-8A84-90350D1D4ABB}"/>
              </a:ext>
            </a:extLst>
          </p:cNvPr>
          <p:cNvSpPr txBox="1"/>
          <p:nvPr/>
        </p:nvSpPr>
        <p:spPr>
          <a:xfrm flipH="1">
            <a:off x="2768839" y="4326970"/>
            <a:ext cx="64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165" name="Tekstiruutu 164">
            <a:extLst>
              <a:ext uri="{FF2B5EF4-FFF2-40B4-BE49-F238E27FC236}">
                <a16:creationId xmlns:a16="http://schemas.microsoft.com/office/drawing/2014/main" id="{3053C476-A591-4162-B728-E5D086F9AE50}"/>
              </a:ext>
            </a:extLst>
          </p:cNvPr>
          <p:cNvSpPr txBox="1"/>
          <p:nvPr/>
        </p:nvSpPr>
        <p:spPr>
          <a:xfrm flipH="1">
            <a:off x="1262702" y="4349976"/>
            <a:ext cx="56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166" name="Tekstiruutu 165">
            <a:extLst>
              <a:ext uri="{FF2B5EF4-FFF2-40B4-BE49-F238E27FC236}">
                <a16:creationId xmlns:a16="http://schemas.microsoft.com/office/drawing/2014/main" id="{A9E91619-71DA-4B17-AF28-B10740ABECEB}"/>
              </a:ext>
            </a:extLst>
          </p:cNvPr>
          <p:cNvSpPr txBox="1"/>
          <p:nvPr/>
        </p:nvSpPr>
        <p:spPr>
          <a:xfrm flipH="1">
            <a:off x="1953556" y="5953699"/>
            <a:ext cx="81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100 ·</a:t>
            </a:r>
          </a:p>
        </p:txBody>
      </p:sp>
      <p:sp>
        <p:nvSpPr>
          <p:cNvPr id="167" name="Tekstiruutu 166">
            <a:extLst>
              <a:ext uri="{FF2B5EF4-FFF2-40B4-BE49-F238E27FC236}">
                <a16:creationId xmlns:a16="http://schemas.microsoft.com/office/drawing/2014/main" id="{D9738E60-AEC2-4D72-AF79-8250974AB950}"/>
              </a:ext>
            </a:extLst>
          </p:cNvPr>
          <p:cNvSpPr txBox="1"/>
          <p:nvPr/>
        </p:nvSpPr>
        <p:spPr>
          <a:xfrm flipH="1">
            <a:off x="3674739" y="4925139"/>
            <a:ext cx="60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40</a:t>
            </a:r>
          </a:p>
        </p:txBody>
      </p:sp>
      <p:sp>
        <p:nvSpPr>
          <p:cNvPr id="168" name="Tekstiruutu 167">
            <a:extLst>
              <a:ext uri="{FF2B5EF4-FFF2-40B4-BE49-F238E27FC236}">
                <a16:creationId xmlns:a16="http://schemas.microsoft.com/office/drawing/2014/main" id="{62AB7B63-3FD7-4B2A-988C-B73B298A5757}"/>
              </a:ext>
            </a:extLst>
          </p:cNvPr>
          <p:cNvSpPr txBox="1"/>
          <p:nvPr/>
        </p:nvSpPr>
        <p:spPr>
          <a:xfrm flipH="1">
            <a:off x="1976523" y="4941720"/>
            <a:ext cx="91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400</a:t>
            </a:r>
          </a:p>
        </p:txBody>
      </p:sp>
      <p:sp>
        <p:nvSpPr>
          <p:cNvPr id="169" name="Tekstiruutu 168">
            <a:extLst>
              <a:ext uri="{FF2B5EF4-FFF2-40B4-BE49-F238E27FC236}">
                <a16:creationId xmlns:a16="http://schemas.microsoft.com/office/drawing/2014/main" id="{0A0A3923-7ABB-4662-ACE8-66762FF5FAFA}"/>
              </a:ext>
            </a:extLst>
          </p:cNvPr>
          <p:cNvSpPr txBox="1"/>
          <p:nvPr/>
        </p:nvSpPr>
        <p:spPr>
          <a:xfrm flipH="1">
            <a:off x="219995" y="4933075"/>
            <a:ext cx="113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4000</a:t>
            </a:r>
          </a:p>
        </p:txBody>
      </p:sp>
      <p:sp>
        <p:nvSpPr>
          <p:cNvPr id="70" name="Kaari 69">
            <a:extLst>
              <a:ext uri="{FF2B5EF4-FFF2-40B4-BE49-F238E27FC236}">
                <a16:creationId xmlns:a16="http://schemas.microsoft.com/office/drawing/2014/main" id="{AC6B9D87-4561-4A60-AF71-569A9E8DBBD7}"/>
              </a:ext>
            </a:extLst>
          </p:cNvPr>
          <p:cNvSpPr/>
          <p:nvPr/>
        </p:nvSpPr>
        <p:spPr>
          <a:xfrm rot="2415283" flipH="1">
            <a:off x="6925548" y="2405799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Kaari 71">
            <a:extLst>
              <a:ext uri="{FF2B5EF4-FFF2-40B4-BE49-F238E27FC236}">
                <a16:creationId xmlns:a16="http://schemas.microsoft.com/office/drawing/2014/main" id="{479FC31A-D477-4A47-AA4F-F44863346345}"/>
              </a:ext>
            </a:extLst>
          </p:cNvPr>
          <p:cNvSpPr/>
          <p:nvPr/>
        </p:nvSpPr>
        <p:spPr>
          <a:xfrm rot="2604749" flipV="1">
            <a:off x="4959861" y="328995"/>
            <a:ext cx="3500139" cy="3161430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4" name="Suorakulmio 73">
            <a:extLst>
              <a:ext uri="{FF2B5EF4-FFF2-40B4-BE49-F238E27FC236}">
                <a16:creationId xmlns:a16="http://schemas.microsoft.com/office/drawing/2014/main" id="{A3F122B6-045C-4F6F-9DF8-C372D262CBE1}"/>
              </a:ext>
            </a:extLst>
          </p:cNvPr>
          <p:cNvSpPr/>
          <p:nvPr/>
        </p:nvSpPr>
        <p:spPr>
          <a:xfrm flipH="1">
            <a:off x="8027366" y="2662402"/>
            <a:ext cx="609512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5" name="Ellipsi 74">
            <a:extLst>
              <a:ext uri="{FF2B5EF4-FFF2-40B4-BE49-F238E27FC236}">
                <a16:creationId xmlns:a16="http://schemas.microsoft.com/office/drawing/2014/main" id="{7D1FBEE9-04EB-421C-A303-2AE720C0299E}"/>
              </a:ext>
            </a:extLst>
          </p:cNvPr>
          <p:cNvSpPr/>
          <p:nvPr/>
        </p:nvSpPr>
        <p:spPr>
          <a:xfrm flipH="1">
            <a:off x="6387022" y="2579489"/>
            <a:ext cx="742587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6" name="Kaari 75">
            <a:extLst>
              <a:ext uri="{FF2B5EF4-FFF2-40B4-BE49-F238E27FC236}">
                <a16:creationId xmlns:a16="http://schemas.microsoft.com/office/drawing/2014/main" id="{8CE1D5D8-F3E7-4875-81C3-7FC0C579883C}"/>
              </a:ext>
            </a:extLst>
          </p:cNvPr>
          <p:cNvSpPr/>
          <p:nvPr/>
        </p:nvSpPr>
        <p:spPr>
          <a:xfrm rot="2415283" flipH="1">
            <a:off x="5340845" y="2367146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7" name="Puolisuunnikas 76">
            <a:extLst>
              <a:ext uri="{FF2B5EF4-FFF2-40B4-BE49-F238E27FC236}">
                <a16:creationId xmlns:a16="http://schemas.microsoft.com/office/drawing/2014/main" id="{4493607E-17D1-4105-955E-3B2021B1AE67}"/>
              </a:ext>
            </a:extLst>
          </p:cNvPr>
          <p:cNvSpPr/>
          <p:nvPr/>
        </p:nvSpPr>
        <p:spPr>
          <a:xfrm flipH="1">
            <a:off x="4768878" y="2626169"/>
            <a:ext cx="840498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8" name="Tekstiruutu 77">
            <a:extLst>
              <a:ext uri="{FF2B5EF4-FFF2-40B4-BE49-F238E27FC236}">
                <a16:creationId xmlns:a16="http://schemas.microsoft.com/office/drawing/2014/main" id="{9B896C86-0650-4D1A-A471-2A1CE82CE07D}"/>
              </a:ext>
            </a:extLst>
          </p:cNvPr>
          <p:cNvSpPr txBox="1"/>
          <p:nvPr/>
        </p:nvSpPr>
        <p:spPr>
          <a:xfrm flipH="1">
            <a:off x="7221266" y="1960844"/>
            <a:ext cx="64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79" name="Tekstiruutu 78">
            <a:extLst>
              <a:ext uri="{FF2B5EF4-FFF2-40B4-BE49-F238E27FC236}">
                <a16:creationId xmlns:a16="http://schemas.microsoft.com/office/drawing/2014/main" id="{3848A1E5-C5A5-4AA9-A382-F38667A53BB7}"/>
              </a:ext>
            </a:extLst>
          </p:cNvPr>
          <p:cNvSpPr txBox="1"/>
          <p:nvPr/>
        </p:nvSpPr>
        <p:spPr>
          <a:xfrm flipH="1">
            <a:off x="5715129" y="1983850"/>
            <a:ext cx="56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sp>
        <p:nvSpPr>
          <p:cNvPr id="80" name="Tekstiruutu 79">
            <a:extLst>
              <a:ext uri="{FF2B5EF4-FFF2-40B4-BE49-F238E27FC236}">
                <a16:creationId xmlns:a16="http://schemas.microsoft.com/office/drawing/2014/main" id="{C491F154-EAC7-4973-BBA7-5F7E631ADC0F}"/>
              </a:ext>
            </a:extLst>
          </p:cNvPr>
          <p:cNvSpPr txBox="1"/>
          <p:nvPr/>
        </p:nvSpPr>
        <p:spPr>
          <a:xfrm flipH="1">
            <a:off x="6405983" y="3587573"/>
            <a:ext cx="81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100 ·</a:t>
            </a:r>
          </a:p>
        </p:txBody>
      </p:sp>
      <p:sp>
        <p:nvSpPr>
          <p:cNvPr id="81" name="Tekstiruutu 80">
            <a:extLst>
              <a:ext uri="{FF2B5EF4-FFF2-40B4-BE49-F238E27FC236}">
                <a16:creationId xmlns:a16="http://schemas.microsoft.com/office/drawing/2014/main" id="{DD9A0542-38D2-46FD-BDB0-0F5B5A85C0A1}"/>
              </a:ext>
            </a:extLst>
          </p:cNvPr>
          <p:cNvSpPr txBox="1"/>
          <p:nvPr/>
        </p:nvSpPr>
        <p:spPr>
          <a:xfrm flipH="1">
            <a:off x="8153197" y="2624766"/>
            <a:ext cx="451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6</a:t>
            </a:r>
          </a:p>
        </p:txBody>
      </p:sp>
      <p:sp>
        <p:nvSpPr>
          <p:cNvPr id="82" name="Tekstiruutu 81">
            <a:extLst>
              <a:ext uri="{FF2B5EF4-FFF2-40B4-BE49-F238E27FC236}">
                <a16:creationId xmlns:a16="http://schemas.microsoft.com/office/drawing/2014/main" id="{E808775A-1FD9-4EEB-94AE-06C346FEEEEE}"/>
              </a:ext>
            </a:extLst>
          </p:cNvPr>
          <p:cNvSpPr txBox="1"/>
          <p:nvPr/>
        </p:nvSpPr>
        <p:spPr>
          <a:xfrm flipH="1">
            <a:off x="6488329" y="2621824"/>
            <a:ext cx="72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60</a:t>
            </a:r>
          </a:p>
        </p:txBody>
      </p:sp>
      <p:sp>
        <p:nvSpPr>
          <p:cNvPr id="83" name="Tekstiruutu 82">
            <a:extLst>
              <a:ext uri="{FF2B5EF4-FFF2-40B4-BE49-F238E27FC236}">
                <a16:creationId xmlns:a16="http://schemas.microsoft.com/office/drawing/2014/main" id="{5E9F047B-5B18-42A5-B481-B92C29E44977}"/>
              </a:ext>
            </a:extLst>
          </p:cNvPr>
          <p:cNvSpPr txBox="1"/>
          <p:nvPr/>
        </p:nvSpPr>
        <p:spPr>
          <a:xfrm flipH="1">
            <a:off x="4791419" y="2588283"/>
            <a:ext cx="79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600</a:t>
            </a:r>
          </a:p>
        </p:txBody>
      </p:sp>
      <p:sp>
        <p:nvSpPr>
          <p:cNvPr id="55" name="Tekstiruutu 54">
            <a:extLst>
              <a:ext uri="{FF2B5EF4-FFF2-40B4-BE49-F238E27FC236}">
                <a16:creationId xmlns:a16="http://schemas.microsoft.com/office/drawing/2014/main" id="{95BE5FBC-EAC1-40F5-B003-B1C39770FE06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4404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6" grpId="0"/>
      <p:bldP spid="97" grpId="0"/>
      <p:bldP spid="149" grpId="0"/>
      <p:bldP spid="150" grpId="0"/>
      <p:bldP spid="151" grpId="0"/>
      <p:bldP spid="153" grpId="0"/>
      <p:bldP spid="154" grpId="0"/>
      <p:bldP spid="164" grpId="0"/>
      <p:bldP spid="165" grpId="0"/>
      <p:bldP spid="166" grpId="0"/>
      <p:bldP spid="168" grpId="0"/>
      <p:bldP spid="169" grpId="0"/>
      <p:bldP spid="78" grpId="0"/>
      <p:bldP spid="79" grpId="0"/>
      <p:bldP spid="80" grpId="0"/>
      <p:bldP spid="82" grpId="0"/>
      <p:bldP spid="8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ulukko 27">
            <a:extLst>
              <a:ext uri="{FF2B5EF4-FFF2-40B4-BE49-F238E27FC236}">
                <a16:creationId xmlns:a16="http://schemas.microsoft.com/office/drawing/2014/main" id="{2FF132B4-37C6-498B-BEBD-B61F1C3A18F4}"/>
              </a:ext>
            </a:extLst>
          </p:cNvPr>
          <p:cNvGraphicFramePr>
            <a:graphicFrameLocks noGrp="1"/>
          </p:cNvGraphicFramePr>
          <p:nvPr/>
        </p:nvGraphicFramePr>
        <p:xfrm>
          <a:off x="6959489" y="2553513"/>
          <a:ext cx="1634676" cy="162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92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784908"/>
                  </a:ext>
                </a:extLst>
              </a:tr>
            </a:tbl>
          </a:graphicData>
        </a:graphic>
      </p:graphicFrame>
      <p:graphicFrame>
        <p:nvGraphicFramePr>
          <p:cNvPr id="31" name="Taulukko 30">
            <a:extLst>
              <a:ext uri="{FF2B5EF4-FFF2-40B4-BE49-F238E27FC236}">
                <a16:creationId xmlns:a16="http://schemas.microsoft.com/office/drawing/2014/main" id="{2C64CCE0-6FA3-45F1-8A63-E621DC8BAD2D}"/>
              </a:ext>
            </a:extLst>
          </p:cNvPr>
          <p:cNvGraphicFramePr>
            <a:graphicFrameLocks noGrp="1"/>
          </p:cNvGraphicFramePr>
          <p:nvPr/>
        </p:nvGraphicFramePr>
        <p:xfrm>
          <a:off x="4900978" y="2548362"/>
          <a:ext cx="1224172" cy="162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918055"/>
                  </a:ext>
                </a:extLst>
              </a:tr>
            </a:tbl>
          </a:graphicData>
        </a:graphic>
      </p:graphicFrame>
      <p:graphicFrame>
        <p:nvGraphicFramePr>
          <p:cNvPr id="30" name="Taulukko 29">
            <a:extLst>
              <a:ext uri="{FF2B5EF4-FFF2-40B4-BE49-F238E27FC236}">
                <a16:creationId xmlns:a16="http://schemas.microsoft.com/office/drawing/2014/main" id="{3E6CDFDF-5F8C-4DF7-848F-5B18A2B7C21F}"/>
              </a:ext>
            </a:extLst>
          </p:cNvPr>
          <p:cNvGraphicFramePr>
            <a:graphicFrameLocks noGrp="1"/>
          </p:cNvGraphicFramePr>
          <p:nvPr/>
        </p:nvGraphicFramePr>
        <p:xfrm>
          <a:off x="2786274" y="2548362"/>
          <a:ext cx="1224172" cy="162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594515"/>
                  </a:ext>
                </a:extLst>
              </a:tr>
            </a:tbl>
          </a:graphicData>
        </a:graphic>
      </p:graphicFrame>
      <p:graphicFrame>
        <p:nvGraphicFramePr>
          <p:cNvPr id="29" name="Taulukko 28">
            <a:extLst>
              <a:ext uri="{FF2B5EF4-FFF2-40B4-BE49-F238E27FC236}">
                <a16:creationId xmlns:a16="http://schemas.microsoft.com/office/drawing/2014/main" id="{2498BD98-C8B3-4978-B225-D4831F4B1736}"/>
              </a:ext>
            </a:extLst>
          </p:cNvPr>
          <p:cNvGraphicFramePr>
            <a:graphicFrameLocks noGrp="1"/>
          </p:cNvGraphicFramePr>
          <p:nvPr/>
        </p:nvGraphicFramePr>
        <p:xfrm>
          <a:off x="697153" y="2548362"/>
          <a:ext cx="1224172" cy="162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872240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Kaksi askelta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469" y="1762472"/>
            <a:ext cx="6911340" cy="687797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jos sen jokainen numero siirretään paikkataulukossa kaksi askelta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AC9F3162-8873-42A7-9247-0A8B4065775E}"/>
              </a:ext>
            </a:extLst>
          </p:cNvPr>
          <p:cNvCxnSpPr/>
          <p:nvPr/>
        </p:nvCxnSpPr>
        <p:spPr>
          <a:xfrm flipH="1">
            <a:off x="1495601" y="3217452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5E3C35BC-5E3F-4194-90A3-D43C27430EAC}"/>
              </a:ext>
            </a:extLst>
          </p:cNvPr>
          <p:cNvCxnSpPr/>
          <p:nvPr/>
        </p:nvCxnSpPr>
        <p:spPr>
          <a:xfrm flipH="1">
            <a:off x="3290590" y="3217452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uora nuoliyhdysviiva 46">
            <a:extLst>
              <a:ext uri="{FF2B5EF4-FFF2-40B4-BE49-F238E27FC236}">
                <a16:creationId xmlns:a16="http://schemas.microsoft.com/office/drawing/2014/main" id="{314B9283-772F-4E7E-992E-B310AAED875F}"/>
              </a:ext>
            </a:extLst>
          </p:cNvPr>
          <p:cNvCxnSpPr/>
          <p:nvPr/>
        </p:nvCxnSpPr>
        <p:spPr>
          <a:xfrm flipH="1">
            <a:off x="1197584" y="3597782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id="{E26A6CD4-25C8-441F-AD5F-7CCF94A5AB4C}"/>
              </a:ext>
            </a:extLst>
          </p:cNvPr>
          <p:cNvCxnSpPr/>
          <p:nvPr/>
        </p:nvCxnSpPr>
        <p:spPr>
          <a:xfrm flipH="1">
            <a:off x="2963277" y="3604367"/>
            <a:ext cx="188844" cy="233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isällön paikkamerkki 2">
            <a:extLst>
              <a:ext uri="{FF2B5EF4-FFF2-40B4-BE49-F238E27FC236}">
                <a16:creationId xmlns:a16="http://schemas.microsoft.com/office/drawing/2014/main" id="{B9B20F57-FECC-4AAE-889E-4151A7E5A842}"/>
              </a:ext>
            </a:extLst>
          </p:cNvPr>
          <p:cNvSpPr txBox="1">
            <a:spLocks/>
          </p:cNvSpPr>
          <p:nvPr/>
        </p:nvSpPr>
        <p:spPr>
          <a:xfrm>
            <a:off x="806572" y="4387368"/>
            <a:ext cx="898949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2 =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CD82738-9779-4DB3-998C-27028036FB53}"/>
              </a:ext>
            </a:extLst>
          </p:cNvPr>
          <p:cNvSpPr txBox="1"/>
          <p:nvPr/>
        </p:nvSpPr>
        <p:spPr>
          <a:xfrm>
            <a:off x="1617868" y="4363020"/>
            <a:ext cx="51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20</a:t>
            </a:r>
          </a:p>
        </p:txBody>
      </p:sp>
      <p:sp>
        <p:nvSpPr>
          <p:cNvPr id="61" name="Sisällön paikkamerkki 2">
            <a:extLst>
              <a:ext uri="{FF2B5EF4-FFF2-40B4-BE49-F238E27FC236}">
                <a16:creationId xmlns:a16="http://schemas.microsoft.com/office/drawing/2014/main" id="{4CD66F7A-8D37-447E-9E7B-BCDA21AD0FB3}"/>
              </a:ext>
            </a:extLst>
          </p:cNvPr>
          <p:cNvSpPr txBox="1">
            <a:spLocks/>
          </p:cNvSpPr>
          <p:nvPr/>
        </p:nvSpPr>
        <p:spPr>
          <a:xfrm>
            <a:off x="596652" y="4809427"/>
            <a:ext cx="1134177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20 = </a:t>
            </a:r>
          </a:p>
        </p:txBody>
      </p:sp>
      <p:sp>
        <p:nvSpPr>
          <p:cNvPr id="62" name="Tekstiruutu 61">
            <a:extLst>
              <a:ext uri="{FF2B5EF4-FFF2-40B4-BE49-F238E27FC236}">
                <a16:creationId xmlns:a16="http://schemas.microsoft.com/office/drawing/2014/main" id="{B6CB2510-8594-430F-B6F4-89388FE70C43}"/>
              </a:ext>
            </a:extLst>
          </p:cNvPr>
          <p:cNvSpPr txBox="1"/>
          <p:nvPr/>
        </p:nvSpPr>
        <p:spPr>
          <a:xfrm>
            <a:off x="1507667" y="5366617"/>
            <a:ext cx="65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200</a:t>
            </a:r>
          </a:p>
        </p:txBody>
      </p:sp>
      <p:sp>
        <p:nvSpPr>
          <p:cNvPr id="63" name="Sisällön paikkamerkki 2">
            <a:extLst>
              <a:ext uri="{FF2B5EF4-FFF2-40B4-BE49-F238E27FC236}">
                <a16:creationId xmlns:a16="http://schemas.microsoft.com/office/drawing/2014/main" id="{89B10DDC-62A6-4EF2-815C-09770701EF0C}"/>
              </a:ext>
            </a:extLst>
          </p:cNvPr>
          <p:cNvSpPr txBox="1">
            <a:spLocks/>
          </p:cNvSpPr>
          <p:nvPr/>
        </p:nvSpPr>
        <p:spPr>
          <a:xfrm>
            <a:off x="596652" y="5394988"/>
            <a:ext cx="1134177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 · 2 = </a:t>
            </a:r>
          </a:p>
        </p:txBody>
      </p:sp>
      <p:sp>
        <p:nvSpPr>
          <p:cNvPr id="64" name="Tekstiruutu 63">
            <a:extLst>
              <a:ext uri="{FF2B5EF4-FFF2-40B4-BE49-F238E27FC236}">
                <a16:creationId xmlns:a16="http://schemas.microsoft.com/office/drawing/2014/main" id="{DEBA97A4-E01E-46EB-A2AA-DAA5CACFC541}"/>
              </a:ext>
            </a:extLst>
          </p:cNvPr>
          <p:cNvSpPr txBox="1"/>
          <p:nvPr/>
        </p:nvSpPr>
        <p:spPr>
          <a:xfrm>
            <a:off x="1507667" y="4786163"/>
            <a:ext cx="65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200</a:t>
            </a:r>
          </a:p>
        </p:txBody>
      </p:sp>
      <p:sp>
        <p:nvSpPr>
          <p:cNvPr id="65" name="Sisällön paikkamerkki 2">
            <a:extLst>
              <a:ext uri="{FF2B5EF4-FFF2-40B4-BE49-F238E27FC236}">
                <a16:creationId xmlns:a16="http://schemas.microsoft.com/office/drawing/2014/main" id="{3E5F514E-183A-4776-8691-520326DDF7D2}"/>
              </a:ext>
            </a:extLst>
          </p:cNvPr>
          <p:cNvSpPr txBox="1">
            <a:spLocks/>
          </p:cNvSpPr>
          <p:nvPr/>
        </p:nvSpPr>
        <p:spPr>
          <a:xfrm>
            <a:off x="2841565" y="4364542"/>
            <a:ext cx="983599" cy="4685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60 = </a:t>
            </a:r>
          </a:p>
        </p:txBody>
      </p:sp>
      <p:sp>
        <p:nvSpPr>
          <p:cNvPr id="66" name="Tekstiruutu 65">
            <a:extLst>
              <a:ext uri="{FF2B5EF4-FFF2-40B4-BE49-F238E27FC236}">
                <a16:creationId xmlns:a16="http://schemas.microsoft.com/office/drawing/2014/main" id="{ECBF8981-09F8-491F-9E85-EC164A1B9F9C}"/>
              </a:ext>
            </a:extLst>
          </p:cNvPr>
          <p:cNvSpPr txBox="1"/>
          <p:nvPr/>
        </p:nvSpPr>
        <p:spPr>
          <a:xfrm>
            <a:off x="3799129" y="4337327"/>
            <a:ext cx="768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600</a:t>
            </a:r>
          </a:p>
        </p:txBody>
      </p:sp>
      <p:sp>
        <p:nvSpPr>
          <p:cNvPr id="67" name="Sisällön paikkamerkki 2">
            <a:extLst>
              <a:ext uri="{FF2B5EF4-FFF2-40B4-BE49-F238E27FC236}">
                <a16:creationId xmlns:a16="http://schemas.microsoft.com/office/drawing/2014/main" id="{CE86C6FC-1881-4F4D-A2AF-18CE5FF6C130}"/>
              </a:ext>
            </a:extLst>
          </p:cNvPr>
          <p:cNvSpPr txBox="1">
            <a:spLocks/>
          </p:cNvSpPr>
          <p:nvPr/>
        </p:nvSpPr>
        <p:spPr>
          <a:xfrm>
            <a:off x="2795583" y="4803980"/>
            <a:ext cx="1134177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600 = </a:t>
            </a:r>
          </a:p>
        </p:txBody>
      </p:sp>
      <p:sp>
        <p:nvSpPr>
          <p:cNvPr id="68" name="Tekstiruutu 67">
            <a:extLst>
              <a:ext uri="{FF2B5EF4-FFF2-40B4-BE49-F238E27FC236}">
                <a16:creationId xmlns:a16="http://schemas.microsoft.com/office/drawing/2014/main" id="{169CF7AF-6888-4B8B-A3FC-B24F1F3551A4}"/>
              </a:ext>
            </a:extLst>
          </p:cNvPr>
          <p:cNvSpPr txBox="1"/>
          <p:nvPr/>
        </p:nvSpPr>
        <p:spPr>
          <a:xfrm>
            <a:off x="3897842" y="5352452"/>
            <a:ext cx="84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6000</a:t>
            </a:r>
          </a:p>
        </p:txBody>
      </p:sp>
      <p:sp>
        <p:nvSpPr>
          <p:cNvPr id="69" name="Sisällön paikkamerkki 2">
            <a:extLst>
              <a:ext uri="{FF2B5EF4-FFF2-40B4-BE49-F238E27FC236}">
                <a16:creationId xmlns:a16="http://schemas.microsoft.com/office/drawing/2014/main" id="{6E425455-28EF-431A-B277-8758F91477F9}"/>
              </a:ext>
            </a:extLst>
          </p:cNvPr>
          <p:cNvSpPr txBox="1">
            <a:spLocks/>
          </p:cNvSpPr>
          <p:nvPr/>
        </p:nvSpPr>
        <p:spPr>
          <a:xfrm>
            <a:off x="2786274" y="5385872"/>
            <a:ext cx="1134177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 · 60 = </a:t>
            </a:r>
          </a:p>
        </p:txBody>
      </p:sp>
      <p:sp>
        <p:nvSpPr>
          <p:cNvPr id="70" name="Tekstiruutu 69">
            <a:extLst>
              <a:ext uri="{FF2B5EF4-FFF2-40B4-BE49-F238E27FC236}">
                <a16:creationId xmlns:a16="http://schemas.microsoft.com/office/drawing/2014/main" id="{B01D2362-14DB-42A1-A44E-43B627C1D0A9}"/>
              </a:ext>
            </a:extLst>
          </p:cNvPr>
          <p:cNvSpPr txBox="1"/>
          <p:nvPr/>
        </p:nvSpPr>
        <p:spPr>
          <a:xfrm>
            <a:off x="3870879" y="4769936"/>
            <a:ext cx="765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6000</a:t>
            </a:r>
          </a:p>
        </p:txBody>
      </p:sp>
      <p:sp>
        <p:nvSpPr>
          <p:cNvPr id="71" name="Sisällön paikkamerkki 2">
            <a:extLst>
              <a:ext uri="{FF2B5EF4-FFF2-40B4-BE49-F238E27FC236}">
                <a16:creationId xmlns:a16="http://schemas.microsoft.com/office/drawing/2014/main" id="{ECE58EDD-D39B-472E-B922-B66892D9F911}"/>
              </a:ext>
            </a:extLst>
          </p:cNvPr>
          <p:cNvSpPr txBox="1">
            <a:spLocks/>
          </p:cNvSpPr>
          <p:nvPr/>
        </p:nvSpPr>
        <p:spPr>
          <a:xfrm>
            <a:off x="4869322" y="4348212"/>
            <a:ext cx="990258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57 = </a:t>
            </a:r>
          </a:p>
        </p:txBody>
      </p:sp>
      <p:sp>
        <p:nvSpPr>
          <p:cNvPr id="72" name="Tekstiruutu 71">
            <a:extLst>
              <a:ext uri="{FF2B5EF4-FFF2-40B4-BE49-F238E27FC236}">
                <a16:creationId xmlns:a16="http://schemas.microsoft.com/office/drawing/2014/main" id="{8573D66D-2029-4B3C-87D3-D1C629D94BBC}"/>
              </a:ext>
            </a:extLst>
          </p:cNvPr>
          <p:cNvSpPr txBox="1"/>
          <p:nvPr/>
        </p:nvSpPr>
        <p:spPr>
          <a:xfrm>
            <a:off x="5970839" y="4320997"/>
            <a:ext cx="60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570</a:t>
            </a:r>
          </a:p>
        </p:txBody>
      </p:sp>
      <p:sp>
        <p:nvSpPr>
          <p:cNvPr id="73" name="Sisällön paikkamerkki 2">
            <a:extLst>
              <a:ext uri="{FF2B5EF4-FFF2-40B4-BE49-F238E27FC236}">
                <a16:creationId xmlns:a16="http://schemas.microsoft.com/office/drawing/2014/main" id="{38739914-797B-4111-9AA7-3876A984885B}"/>
              </a:ext>
            </a:extLst>
          </p:cNvPr>
          <p:cNvSpPr txBox="1">
            <a:spLocks/>
          </p:cNvSpPr>
          <p:nvPr/>
        </p:nvSpPr>
        <p:spPr>
          <a:xfrm>
            <a:off x="4869322" y="4787650"/>
            <a:ext cx="1202369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570 = </a:t>
            </a:r>
          </a:p>
        </p:txBody>
      </p:sp>
      <p:sp>
        <p:nvSpPr>
          <p:cNvPr id="74" name="Tekstiruutu 73">
            <a:extLst>
              <a:ext uri="{FF2B5EF4-FFF2-40B4-BE49-F238E27FC236}">
                <a16:creationId xmlns:a16="http://schemas.microsoft.com/office/drawing/2014/main" id="{2EE20359-2E57-4D58-8C46-4B0D2E9EFFBF}"/>
              </a:ext>
            </a:extLst>
          </p:cNvPr>
          <p:cNvSpPr txBox="1"/>
          <p:nvPr/>
        </p:nvSpPr>
        <p:spPr>
          <a:xfrm>
            <a:off x="5905529" y="5335053"/>
            <a:ext cx="70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5700</a:t>
            </a:r>
          </a:p>
        </p:txBody>
      </p:sp>
      <p:sp>
        <p:nvSpPr>
          <p:cNvPr id="75" name="Sisällön paikkamerkki 2">
            <a:extLst>
              <a:ext uri="{FF2B5EF4-FFF2-40B4-BE49-F238E27FC236}">
                <a16:creationId xmlns:a16="http://schemas.microsoft.com/office/drawing/2014/main" id="{78C1F150-B833-4280-B26E-B9FAEA3DB4A7}"/>
              </a:ext>
            </a:extLst>
          </p:cNvPr>
          <p:cNvSpPr txBox="1">
            <a:spLocks/>
          </p:cNvSpPr>
          <p:nvPr/>
        </p:nvSpPr>
        <p:spPr>
          <a:xfrm>
            <a:off x="4869322" y="5373211"/>
            <a:ext cx="1134177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 · 57 = </a:t>
            </a:r>
          </a:p>
        </p:txBody>
      </p:sp>
      <p:sp>
        <p:nvSpPr>
          <p:cNvPr id="76" name="Tekstiruutu 75">
            <a:extLst>
              <a:ext uri="{FF2B5EF4-FFF2-40B4-BE49-F238E27FC236}">
                <a16:creationId xmlns:a16="http://schemas.microsoft.com/office/drawing/2014/main" id="{2D8FE59E-B87C-4C5C-85CD-BC5322FD9B5F}"/>
              </a:ext>
            </a:extLst>
          </p:cNvPr>
          <p:cNvSpPr txBox="1"/>
          <p:nvPr/>
        </p:nvSpPr>
        <p:spPr>
          <a:xfrm>
            <a:off x="5910958" y="4745148"/>
            <a:ext cx="84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5700</a:t>
            </a:r>
          </a:p>
        </p:txBody>
      </p:sp>
      <p:sp>
        <p:nvSpPr>
          <p:cNvPr id="77" name="Sisällön paikkamerkki 2">
            <a:extLst>
              <a:ext uri="{FF2B5EF4-FFF2-40B4-BE49-F238E27FC236}">
                <a16:creationId xmlns:a16="http://schemas.microsoft.com/office/drawing/2014/main" id="{A4C49FC8-5033-42D0-9FDF-092199B9D3BF}"/>
              </a:ext>
            </a:extLst>
          </p:cNvPr>
          <p:cNvSpPr txBox="1">
            <a:spLocks/>
          </p:cNvSpPr>
          <p:nvPr/>
        </p:nvSpPr>
        <p:spPr>
          <a:xfrm>
            <a:off x="6910404" y="4299229"/>
            <a:ext cx="1210339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357 = </a:t>
            </a:r>
          </a:p>
        </p:txBody>
      </p:sp>
      <p:sp>
        <p:nvSpPr>
          <p:cNvPr id="78" name="Tekstiruutu 77">
            <a:extLst>
              <a:ext uri="{FF2B5EF4-FFF2-40B4-BE49-F238E27FC236}">
                <a16:creationId xmlns:a16="http://schemas.microsoft.com/office/drawing/2014/main" id="{7456B5B8-8CC3-4D9E-8463-B7799CB8B937}"/>
              </a:ext>
            </a:extLst>
          </p:cNvPr>
          <p:cNvSpPr txBox="1"/>
          <p:nvPr/>
        </p:nvSpPr>
        <p:spPr>
          <a:xfrm>
            <a:off x="8073240" y="4272014"/>
            <a:ext cx="88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3570</a:t>
            </a:r>
          </a:p>
        </p:txBody>
      </p:sp>
      <p:sp>
        <p:nvSpPr>
          <p:cNvPr id="79" name="Sisällön paikkamerkki 2">
            <a:extLst>
              <a:ext uri="{FF2B5EF4-FFF2-40B4-BE49-F238E27FC236}">
                <a16:creationId xmlns:a16="http://schemas.microsoft.com/office/drawing/2014/main" id="{98DF3AFE-CD1D-41E6-966B-57F17099A27F}"/>
              </a:ext>
            </a:extLst>
          </p:cNvPr>
          <p:cNvSpPr txBox="1">
            <a:spLocks/>
          </p:cNvSpPr>
          <p:nvPr/>
        </p:nvSpPr>
        <p:spPr>
          <a:xfrm>
            <a:off x="6910404" y="4738667"/>
            <a:ext cx="1291739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 · 3570 = </a:t>
            </a:r>
          </a:p>
        </p:txBody>
      </p:sp>
      <p:sp>
        <p:nvSpPr>
          <p:cNvPr id="80" name="Tekstiruutu 79">
            <a:extLst>
              <a:ext uri="{FF2B5EF4-FFF2-40B4-BE49-F238E27FC236}">
                <a16:creationId xmlns:a16="http://schemas.microsoft.com/office/drawing/2014/main" id="{9E9C6C4D-DB4A-4522-962A-4593615977F7}"/>
              </a:ext>
            </a:extLst>
          </p:cNvPr>
          <p:cNvSpPr txBox="1"/>
          <p:nvPr/>
        </p:nvSpPr>
        <p:spPr>
          <a:xfrm>
            <a:off x="8091668" y="5284722"/>
            <a:ext cx="860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35700</a:t>
            </a:r>
          </a:p>
        </p:txBody>
      </p:sp>
      <p:sp>
        <p:nvSpPr>
          <p:cNvPr id="81" name="Sisällön paikkamerkki 2">
            <a:extLst>
              <a:ext uri="{FF2B5EF4-FFF2-40B4-BE49-F238E27FC236}">
                <a16:creationId xmlns:a16="http://schemas.microsoft.com/office/drawing/2014/main" id="{67ADD335-B16D-437E-A40D-AA912EF66A7F}"/>
              </a:ext>
            </a:extLst>
          </p:cNvPr>
          <p:cNvSpPr txBox="1">
            <a:spLocks/>
          </p:cNvSpPr>
          <p:nvPr/>
        </p:nvSpPr>
        <p:spPr>
          <a:xfrm>
            <a:off x="6910404" y="5324228"/>
            <a:ext cx="1341674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 · 357 = </a:t>
            </a:r>
          </a:p>
        </p:txBody>
      </p:sp>
      <p:sp>
        <p:nvSpPr>
          <p:cNvPr id="82" name="Tekstiruutu 81">
            <a:extLst>
              <a:ext uri="{FF2B5EF4-FFF2-40B4-BE49-F238E27FC236}">
                <a16:creationId xmlns:a16="http://schemas.microsoft.com/office/drawing/2014/main" id="{8C41EA06-872C-47E3-9893-A1CDB285E182}"/>
              </a:ext>
            </a:extLst>
          </p:cNvPr>
          <p:cNvSpPr txBox="1"/>
          <p:nvPr/>
        </p:nvSpPr>
        <p:spPr>
          <a:xfrm>
            <a:off x="8063234" y="4703132"/>
            <a:ext cx="932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35700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1927190-C59A-45E6-9A02-0934FD232BC3}"/>
              </a:ext>
            </a:extLst>
          </p:cNvPr>
          <p:cNvSpPr txBox="1"/>
          <p:nvPr/>
        </p:nvSpPr>
        <p:spPr>
          <a:xfrm>
            <a:off x="1202841" y="3076054"/>
            <a:ext cx="502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10 ·</a:t>
            </a:r>
          </a:p>
        </p:txBody>
      </p:sp>
      <p:sp>
        <p:nvSpPr>
          <p:cNvPr id="84" name="Tekstiruutu 83">
            <a:extLst>
              <a:ext uri="{FF2B5EF4-FFF2-40B4-BE49-F238E27FC236}">
                <a16:creationId xmlns:a16="http://schemas.microsoft.com/office/drawing/2014/main" id="{D93F344C-42E9-4D3F-8F7C-2D74E53AF82D}"/>
              </a:ext>
            </a:extLst>
          </p:cNvPr>
          <p:cNvSpPr txBox="1"/>
          <p:nvPr/>
        </p:nvSpPr>
        <p:spPr>
          <a:xfrm>
            <a:off x="913119" y="3457226"/>
            <a:ext cx="636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10 ·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B0F42BA4-D16A-4C20-AD7D-AEDD2CB73CF2}"/>
              </a:ext>
            </a:extLst>
          </p:cNvPr>
          <p:cNvGrpSpPr/>
          <p:nvPr/>
        </p:nvGrpSpPr>
        <p:grpSpPr>
          <a:xfrm>
            <a:off x="-25005" y="2940897"/>
            <a:ext cx="1706890" cy="1497283"/>
            <a:chOff x="-71301" y="2940897"/>
            <a:chExt cx="1706890" cy="1497283"/>
          </a:xfrm>
        </p:grpSpPr>
        <p:sp>
          <p:nvSpPr>
            <p:cNvPr id="11" name="Kaari 10">
              <a:extLst>
                <a:ext uri="{FF2B5EF4-FFF2-40B4-BE49-F238E27FC236}">
                  <a16:creationId xmlns:a16="http://schemas.microsoft.com/office/drawing/2014/main" id="{28461C85-F57D-4904-AC1A-74A62D60AA74}"/>
                </a:ext>
              </a:extLst>
            </p:cNvPr>
            <p:cNvSpPr/>
            <p:nvPr/>
          </p:nvSpPr>
          <p:spPr>
            <a:xfrm rot="14086667">
              <a:off x="308317" y="3110908"/>
              <a:ext cx="1497283" cy="1157261"/>
            </a:xfrm>
            <a:prstGeom prst="arc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5" name="Tekstiruutu 84">
              <a:extLst>
                <a:ext uri="{FF2B5EF4-FFF2-40B4-BE49-F238E27FC236}">
                  <a16:creationId xmlns:a16="http://schemas.microsoft.com/office/drawing/2014/main" id="{C06B127F-069F-4373-B481-AFBEC4FEC057}"/>
                </a:ext>
              </a:extLst>
            </p:cNvPr>
            <p:cNvSpPr txBox="1"/>
            <p:nvPr/>
          </p:nvSpPr>
          <p:spPr>
            <a:xfrm>
              <a:off x="-71301" y="3334237"/>
              <a:ext cx="636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100 ·</a:t>
              </a:r>
            </a:p>
          </p:txBody>
        </p:sp>
      </p:grpSp>
      <p:grpSp>
        <p:nvGrpSpPr>
          <p:cNvPr id="86" name="Ryhmä 85">
            <a:extLst>
              <a:ext uri="{FF2B5EF4-FFF2-40B4-BE49-F238E27FC236}">
                <a16:creationId xmlns:a16="http://schemas.microsoft.com/office/drawing/2014/main" id="{8654E125-ED15-4DFA-B67C-236372226F93}"/>
              </a:ext>
            </a:extLst>
          </p:cNvPr>
          <p:cNvGrpSpPr/>
          <p:nvPr/>
        </p:nvGrpSpPr>
        <p:grpSpPr>
          <a:xfrm>
            <a:off x="2013265" y="2922923"/>
            <a:ext cx="1706890" cy="1497283"/>
            <a:chOff x="-71301" y="2940897"/>
            <a:chExt cx="1706890" cy="1497283"/>
          </a:xfrm>
        </p:grpSpPr>
        <p:sp>
          <p:nvSpPr>
            <p:cNvPr id="87" name="Kaari 86">
              <a:extLst>
                <a:ext uri="{FF2B5EF4-FFF2-40B4-BE49-F238E27FC236}">
                  <a16:creationId xmlns:a16="http://schemas.microsoft.com/office/drawing/2014/main" id="{6DE1B7F5-DF50-4283-AF08-F9339016C8DF}"/>
                </a:ext>
              </a:extLst>
            </p:cNvPr>
            <p:cNvSpPr/>
            <p:nvPr/>
          </p:nvSpPr>
          <p:spPr>
            <a:xfrm rot="14086667">
              <a:off x="308317" y="3110908"/>
              <a:ext cx="1497283" cy="1157261"/>
            </a:xfrm>
            <a:prstGeom prst="arc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8" name="Tekstiruutu 87">
              <a:extLst>
                <a:ext uri="{FF2B5EF4-FFF2-40B4-BE49-F238E27FC236}">
                  <a16:creationId xmlns:a16="http://schemas.microsoft.com/office/drawing/2014/main" id="{0364E7D3-470C-4F25-B017-5CB9BE91A9ED}"/>
                </a:ext>
              </a:extLst>
            </p:cNvPr>
            <p:cNvSpPr txBox="1"/>
            <p:nvPr/>
          </p:nvSpPr>
          <p:spPr>
            <a:xfrm>
              <a:off x="-71301" y="3334237"/>
              <a:ext cx="636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100 ·</a:t>
              </a:r>
            </a:p>
          </p:txBody>
        </p:sp>
      </p:grpSp>
      <p:grpSp>
        <p:nvGrpSpPr>
          <p:cNvPr id="89" name="Ryhmä 88">
            <a:extLst>
              <a:ext uri="{FF2B5EF4-FFF2-40B4-BE49-F238E27FC236}">
                <a16:creationId xmlns:a16="http://schemas.microsoft.com/office/drawing/2014/main" id="{A1CF4CF7-3EEC-4A65-A56E-AB4BC25D1557}"/>
              </a:ext>
            </a:extLst>
          </p:cNvPr>
          <p:cNvGrpSpPr/>
          <p:nvPr/>
        </p:nvGrpSpPr>
        <p:grpSpPr>
          <a:xfrm>
            <a:off x="4103327" y="2957744"/>
            <a:ext cx="1706890" cy="1497283"/>
            <a:chOff x="-71301" y="2940897"/>
            <a:chExt cx="1706890" cy="1497283"/>
          </a:xfrm>
        </p:grpSpPr>
        <p:sp>
          <p:nvSpPr>
            <p:cNvPr id="90" name="Kaari 89">
              <a:extLst>
                <a:ext uri="{FF2B5EF4-FFF2-40B4-BE49-F238E27FC236}">
                  <a16:creationId xmlns:a16="http://schemas.microsoft.com/office/drawing/2014/main" id="{B7BC01A8-9569-45FC-BB41-F815EBE05FB4}"/>
                </a:ext>
              </a:extLst>
            </p:cNvPr>
            <p:cNvSpPr/>
            <p:nvPr/>
          </p:nvSpPr>
          <p:spPr>
            <a:xfrm rot="14086667">
              <a:off x="308317" y="3110908"/>
              <a:ext cx="1497283" cy="1157261"/>
            </a:xfrm>
            <a:prstGeom prst="arc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1" name="Tekstiruutu 90">
              <a:extLst>
                <a:ext uri="{FF2B5EF4-FFF2-40B4-BE49-F238E27FC236}">
                  <a16:creationId xmlns:a16="http://schemas.microsoft.com/office/drawing/2014/main" id="{7B92A542-422B-4B03-ABB6-663E3F541883}"/>
                </a:ext>
              </a:extLst>
            </p:cNvPr>
            <p:cNvSpPr txBox="1"/>
            <p:nvPr/>
          </p:nvSpPr>
          <p:spPr>
            <a:xfrm>
              <a:off x="-71301" y="3334237"/>
              <a:ext cx="636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100 ·</a:t>
              </a:r>
            </a:p>
          </p:txBody>
        </p:sp>
      </p:grpSp>
      <p:grpSp>
        <p:nvGrpSpPr>
          <p:cNvPr id="92" name="Ryhmä 91">
            <a:extLst>
              <a:ext uri="{FF2B5EF4-FFF2-40B4-BE49-F238E27FC236}">
                <a16:creationId xmlns:a16="http://schemas.microsoft.com/office/drawing/2014/main" id="{444CB4D5-2399-47A0-AA8A-BB8DF66DE131}"/>
              </a:ext>
            </a:extLst>
          </p:cNvPr>
          <p:cNvGrpSpPr/>
          <p:nvPr/>
        </p:nvGrpSpPr>
        <p:grpSpPr>
          <a:xfrm>
            <a:off x="6190029" y="2940896"/>
            <a:ext cx="1706890" cy="1497283"/>
            <a:chOff x="-71301" y="2940897"/>
            <a:chExt cx="1706890" cy="1497283"/>
          </a:xfrm>
        </p:grpSpPr>
        <p:sp>
          <p:nvSpPr>
            <p:cNvPr id="93" name="Kaari 92">
              <a:extLst>
                <a:ext uri="{FF2B5EF4-FFF2-40B4-BE49-F238E27FC236}">
                  <a16:creationId xmlns:a16="http://schemas.microsoft.com/office/drawing/2014/main" id="{1AAA339C-4252-44B6-ADC3-1FB113CA38C2}"/>
                </a:ext>
              </a:extLst>
            </p:cNvPr>
            <p:cNvSpPr/>
            <p:nvPr/>
          </p:nvSpPr>
          <p:spPr>
            <a:xfrm rot="14086667">
              <a:off x="308317" y="3110908"/>
              <a:ext cx="1497283" cy="1157261"/>
            </a:xfrm>
            <a:prstGeom prst="arc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4" name="Tekstiruutu 93">
              <a:extLst>
                <a:ext uri="{FF2B5EF4-FFF2-40B4-BE49-F238E27FC236}">
                  <a16:creationId xmlns:a16="http://schemas.microsoft.com/office/drawing/2014/main" id="{23FB072F-7772-48F1-8D85-40035C970DC9}"/>
                </a:ext>
              </a:extLst>
            </p:cNvPr>
            <p:cNvSpPr txBox="1"/>
            <p:nvPr/>
          </p:nvSpPr>
          <p:spPr>
            <a:xfrm>
              <a:off x="-71301" y="3334237"/>
              <a:ext cx="636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100 ·</a:t>
              </a:r>
            </a:p>
          </p:txBody>
        </p:sp>
      </p:grpSp>
      <p:sp>
        <p:nvSpPr>
          <p:cNvPr id="52" name="Tekstiruutu 51">
            <a:extLst>
              <a:ext uri="{FF2B5EF4-FFF2-40B4-BE49-F238E27FC236}">
                <a16:creationId xmlns:a16="http://schemas.microsoft.com/office/drawing/2014/main" id="{08FE3A89-6659-4AE9-B6A2-4AEAE17923D7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2238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5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10" grpId="0"/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Kymmenesosa </a:t>
            </a:r>
            <a:br>
              <a:rPr lang="fi-FI" dirty="0"/>
            </a:br>
            <a:r>
              <a:rPr lang="fi-FI" dirty="0"/>
              <a:t>kahdesti peräkkäin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822644"/>
            <a:ext cx="8147106" cy="2272078"/>
          </a:xfrm>
        </p:spPr>
        <p:txBody>
          <a:bodyPr>
            <a:normAutofit/>
          </a:bodyPr>
          <a:lstStyle/>
          <a:p>
            <a:pPr lvl="0"/>
            <a:r>
              <a:rPr lang="fi-FI" sz="2400" dirty="0"/>
              <a:t>  </a:t>
            </a:r>
          </a:p>
          <a:p>
            <a:endParaRPr lang="fi-FI" dirty="0"/>
          </a:p>
          <a:p>
            <a:endParaRPr lang="fi-FI" dirty="0"/>
          </a:p>
          <a:p>
            <a:endParaRPr lang="fi-FI" sz="2400" dirty="0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15" name="Alatunnisteen paikkamerkki 3">
            <a:extLst>
              <a:ext uri="{FF2B5EF4-FFF2-40B4-BE49-F238E27FC236}">
                <a16:creationId xmlns:a16="http://schemas.microsoft.com/office/drawing/2014/main" id="{80F4CF74-859A-417C-89E6-8ECCC9FA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97397599-07A4-4C32-A476-6A2EB6CDB834}"/>
              </a:ext>
            </a:extLst>
          </p:cNvPr>
          <p:cNvSpPr/>
          <p:nvPr/>
        </p:nvSpPr>
        <p:spPr>
          <a:xfrm>
            <a:off x="2125097" y="2993237"/>
            <a:ext cx="840064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Kaari 28">
            <a:extLst>
              <a:ext uri="{FF2B5EF4-FFF2-40B4-BE49-F238E27FC236}">
                <a16:creationId xmlns:a16="http://schemas.microsoft.com/office/drawing/2014/main" id="{4656A95A-196F-4D37-BB12-6FF099AF9517}"/>
              </a:ext>
            </a:extLst>
          </p:cNvPr>
          <p:cNvSpPr/>
          <p:nvPr/>
        </p:nvSpPr>
        <p:spPr>
          <a:xfrm rot="19184717">
            <a:off x="2650501" y="2794055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BB615A5-68BA-4364-8442-C0EDF4D12713}"/>
              </a:ext>
            </a:extLst>
          </p:cNvPr>
          <p:cNvSpPr/>
          <p:nvPr/>
        </p:nvSpPr>
        <p:spPr>
          <a:xfrm>
            <a:off x="3902529" y="2901567"/>
            <a:ext cx="795342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Kaari 30">
            <a:extLst>
              <a:ext uri="{FF2B5EF4-FFF2-40B4-BE49-F238E27FC236}">
                <a16:creationId xmlns:a16="http://schemas.microsoft.com/office/drawing/2014/main" id="{14E6A7FF-7A00-4B2D-8D2B-19346C05C694}"/>
              </a:ext>
            </a:extLst>
          </p:cNvPr>
          <p:cNvSpPr/>
          <p:nvPr/>
        </p:nvSpPr>
        <p:spPr>
          <a:xfrm rot="19184717">
            <a:off x="4347785" y="2755402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Puolisuunnikas 31">
            <a:extLst>
              <a:ext uri="{FF2B5EF4-FFF2-40B4-BE49-F238E27FC236}">
                <a16:creationId xmlns:a16="http://schemas.microsoft.com/office/drawing/2014/main" id="{651AA9DA-8DCC-4B9D-A58D-ABF3FE2C3C0C}"/>
              </a:ext>
            </a:extLst>
          </p:cNvPr>
          <p:cNvSpPr/>
          <p:nvPr/>
        </p:nvSpPr>
        <p:spPr>
          <a:xfrm>
            <a:off x="5532689" y="2971811"/>
            <a:ext cx="671520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Kaari 32">
            <a:extLst>
              <a:ext uri="{FF2B5EF4-FFF2-40B4-BE49-F238E27FC236}">
                <a16:creationId xmlns:a16="http://schemas.microsoft.com/office/drawing/2014/main" id="{C238B24B-A6D4-4EE1-AE76-662AFEE19571}"/>
              </a:ext>
            </a:extLst>
          </p:cNvPr>
          <p:cNvSpPr/>
          <p:nvPr/>
        </p:nvSpPr>
        <p:spPr>
          <a:xfrm rot="19184717" flipH="1" flipV="1">
            <a:off x="2675347" y="686931"/>
            <a:ext cx="3748798" cy="3161430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A8EA1036-E52A-4858-97C6-AB927E198642}"/>
              </a:ext>
            </a:extLst>
          </p:cNvPr>
          <p:cNvSpPr txBox="1"/>
          <p:nvPr/>
        </p:nvSpPr>
        <p:spPr>
          <a:xfrm>
            <a:off x="3129156" y="2349100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B82BCF5C-3C4A-457D-9F43-8C477C27CECA}"/>
              </a:ext>
            </a:extLst>
          </p:cNvPr>
          <p:cNvSpPr txBox="1"/>
          <p:nvPr/>
        </p:nvSpPr>
        <p:spPr>
          <a:xfrm>
            <a:off x="4821077" y="2372106"/>
            <a:ext cx="60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131DDE6-2CFC-4022-BA65-EB10AE7E87CB}"/>
              </a:ext>
            </a:extLst>
          </p:cNvPr>
          <p:cNvSpPr txBox="1"/>
          <p:nvPr/>
        </p:nvSpPr>
        <p:spPr>
          <a:xfrm>
            <a:off x="4002356" y="3975829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/100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D733B55-0233-4048-82BC-22D36CF9B588}"/>
              </a:ext>
            </a:extLst>
          </p:cNvPr>
          <p:cNvSpPr txBox="1"/>
          <p:nvPr/>
        </p:nvSpPr>
        <p:spPr>
          <a:xfrm>
            <a:off x="2139354" y="2938703"/>
            <a:ext cx="904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300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6E7E5D5-6CF3-48A3-BCFA-5BC395152D24}"/>
              </a:ext>
            </a:extLst>
          </p:cNvPr>
          <p:cNvSpPr txBox="1"/>
          <p:nvPr/>
        </p:nvSpPr>
        <p:spPr>
          <a:xfrm>
            <a:off x="4014293" y="2923347"/>
            <a:ext cx="774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30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782DA3A-BC87-440A-B9FA-754D7DC1FB8B}"/>
              </a:ext>
            </a:extLst>
          </p:cNvPr>
          <p:cNvSpPr txBox="1"/>
          <p:nvPr/>
        </p:nvSpPr>
        <p:spPr>
          <a:xfrm>
            <a:off x="5672051" y="2923347"/>
            <a:ext cx="58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3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D637878-3BE6-4759-A9F1-834D3FD952F6}"/>
              </a:ext>
            </a:extLst>
          </p:cNvPr>
          <p:cNvSpPr txBox="1"/>
          <p:nvPr/>
        </p:nvSpPr>
        <p:spPr>
          <a:xfrm>
            <a:off x="1702525" y="4721238"/>
            <a:ext cx="6850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Kun otat kymmenesosan luvusta kaksi kahdesti peräkkäin, siitä tulee luvun sadasosa. 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5C0FC45A-A30A-4715-8E0D-5CAE3680CB7A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2049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27" grpId="0"/>
      <p:bldP spid="16" grpId="0"/>
      <p:bldP spid="17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uorakulmio 68">
            <a:extLst>
              <a:ext uri="{FF2B5EF4-FFF2-40B4-BE49-F238E27FC236}">
                <a16:creationId xmlns:a16="http://schemas.microsoft.com/office/drawing/2014/main" id="{17580727-5756-4DC5-8FF5-74ADD44529F3}"/>
              </a:ext>
            </a:extLst>
          </p:cNvPr>
          <p:cNvSpPr/>
          <p:nvPr/>
        </p:nvSpPr>
        <p:spPr>
          <a:xfrm>
            <a:off x="39419" y="4164923"/>
            <a:ext cx="4480466" cy="2220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8" name="Suorakulmio 67">
            <a:extLst>
              <a:ext uri="{FF2B5EF4-FFF2-40B4-BE49-F238E27FC236}">
                <a16:creationId xmlns:a16="http://schemas.microsoft.com/office/drawing/2014/main" id="{4D20D8E0-C3C4-4C08-8A0A-6BC8F0175ADD}"/>
              </a:ext>
            </a:extLst>
          </p:cNvPr>
          <p:cNvSpPr/>
          <p:nvPr/>
        </p:nvSpPr>
        <p:spPr>
          <a:xfrm>
            <a:off x="4513948" y="1703848"/>
            <a:ext cx="4480466" cy="2444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034BC213-061A-4543-8E0C-0844951E0632}"/>
              </a:ext>
            </a:extLst>
          </p:cNvPr>
          <p:cNvSpPr/>
          <p:nvPr/>
        </p:nvSpPr>
        <p:spPr>
          <a:xfrm>
            <a:off x="38100" y="1701790"/>
            <a:ext cx="4480466" cy="2444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15" name="Alatunnisteen paikkamerkki 3">
            <a:extLst>
              <a:ext uri="{FF2B5EF4-FFF2-40B4-BE49-F238E27FC236}">
                <a16:creationId xmlns:a16="http://schemas.microsoft.com/office/drawing/2014/main" id="{80F4CF74-859A-417C-89E6-8ECCC9FA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97397599-07A4-4C32-A476-6A2EB6CDB834}"/>
              </a:ext>
            </a:extLst>
          </p:cNvPr>
          <p:cNvSpPr/>
          <p:nvPr/>
        </p:nvSpPr>
        <p:spPr>
          <a:xfrm>
            <a:off x="113422" y="2470720"/>
            <a:ext cx="652813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Kaari 28">
            <a:extLst>
              <a:ext uri="{FF2B5EF4-FFF2-40B4-BE49-F238E27FC236}">
                <a16:creationId xmlns:a16="http://schemas.microsoft.com/office/drawing/2014/main" id="{4656A95A-196F-4D37-BB12-6FF099AF9517}"/>
              </a:ext>
            </a:extLst>
          </p:cNvPr>
          <p:cNvSpPr/>
          <p:nvPr/>
        </p:nvSpPr>
        <p:spPr>
          <a:xfrm rot="19184717">
            <a:off x="451576" y="2271538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BB615A5-68BA-4364-8442-C0EDF4D12713}"/>
              </a:ext>
            </a:extLst>
          </p:cNvPr>
          <p:cNvSpPr/>
          <p:nvPr/>
        </p:nvSpPr>
        <p:spPr>
          <a:xfrm>
            <a:off x="1703604" y="2379050"/>
            <a:ext cx="795342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Kaari 30">
            <a:extLst>
              <a:ext uri="{FF2B5EF4-FFF2-40B4-BE49-F238E27FC236}">
                <a16:creationId xmlns:a16="http://schemas.microsoft.com/office/drawing/2014/main" id="{14E6A7FF-7A00-4B2D-8D2B-19346C05C694}"/>
              </a:ext>
            </a:extLst>
          </p:cNvPr>
          <p:cNvSpPr/>
          <p:nvPr/>
        </p:nvSpPr>
        <p:spPr>
          <a:xfrm rot="19184717">
            <a:off x="2148860" y="2232885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Puolisuunnikas 31">
            <a:extLst>
              <a:ext uri="{FF2B5EF4-FFF2-40B4-BE49-F238E27FC236}">
                <a16:creationId xmlns:a16="http://schemas.microsoft.com/office/drawing/2014/main" id="{651AA9DA-8DCC-4B9D-A58D-ABF3FE2C3C0C}"/>
              </a:ext>
            </a:extLst>
          </p:cNvPr>
          <p:cNvSpPr/>
          <p:nvPr/>
        </p:nvSpPr>
        <p:spPr>
          <a:xfrm>
            <a:off x="3333763" y="2449294"/>
            <a:ext cx="900209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A8EA1036-E52A-4858-97C6-AB927E198642}"/>
              </a:ext>
            </a:extLst>
          </p:cNvPr>
          <p:cNvSpPr txBox="1"/>
          <p:nvPr/>
        </p:nvSpPr>
        <p:spPr>
          <a:xfrm>
            <a:off x="930231" y="1826583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B82BCF5C-3C4A-457D-9F43-8C477C27CECA}"/>
              </a:ext>
            </a:extLst>
          </p:cNvPr>
          <p:cNvSpPr txBox="1"/>
          <p:nvPr/>
        </p:nvSpPr>
        <p:spPr>
          <a:xfrm>
            <a:off x="2622152" y="1849589"/>
            <a:ext cx="60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29F9C51-3586-474F-B6C2-07DFC8FE7F8B}"/>
              </a:ext>
            </a:extLst>
          </p:cNvPr>
          <p:cNvGrpSpPr/>
          <p:nvPr/>
        </p:nvGrpSpPr>
        <p:grpSpPr>
          <a:xfrm>
            <a:off x="382517" y="220172"/>
            <a:ext cx="3748798" cy="3674806"/>
            <a:chOff x="416199" y="147838"/>
            <a:chExt cx="3748798" cy="3674806"/>
          </a:xfrm>
        </p:grpSpPr>
        <p:sp>
          <p:nvSpPr>
            <p:cNvPr id="33" name="Kaari 32">
              <a:extLst>
                <a:ext uri="{FF2B5EF4-FFF2-40B4-BE49-F238E27FC236}">
                  <a16:creationId xmlns:a16="http://schemas.microsoft.com/office/drawing/2014/main" id="{C238B24B-A6D4-4EE1-AE76-662AFEE19571}"/>
                </a:ext>
              </a:extLst>
            </p:cNvPr>
            <p:cNvSpPr/>
            <p:nvPr/>
          </p:nvSpPr>
          <p:spPr>
            <a:xfrm rot="19184717" flipH="1" flipV="1">
              <a:off x="416199" y="147838"/>
              <a:ext cx="3748798" cy="3161430"/>
            </a:xfrm>
            <a:prstGeom prst="arc">
              <a:avLst>
                <a:gd name="adj1" fmla="val 16310463"/>
                <a:gd name="adj2" fmla="val 21594299"/>
              </a:avLst>
            </a:prstGeom>
            <a:ln w="571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Tekstiruutu 26">
              <a:extLst>
                <a:ext uri="{FF2B5EF4-FFF2-40B4-BE49-F238E27FC236}">
                  <a16:creationId xmlns:a16="http://schemas.microsoft.com/office/drawing/2014/main" id="{9131DDE6-2CFC-4022-BA65-EB10AE7E87CB}"/>
                </a:ext>
              </a:extLst>
            </p:cNvPr>
            <p:cNvSpPr txBox="1"/>
            <p:nvPr/>
          </p:nvSpPr>
          <p:spPr>
            <a:xfrm>
              <a:off x="1803431" y="3453312"/>
              <a:ext cx="686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/100</a:t>
              </a:r>
            </a:p>
          </p:txBody>
        </p:sp>
      </p:grpSp>
      <p:sp>
        <p:nvSpPr>
          <p:cNvPr id="4" name="Tekstiruutu 3">
            <a:extLst>
              <a:ext uri="{FF2B5EF4-FFF2-40B4-BE49-F238E27FC236}">
                <a16:creationId xmlns:a16="http://schemas.microsoft.com/office/drawing/2014/main" id="{ED733B55-0233-4048-82BC-22D36CF9B588}"/>
              </a:ext>
            </a:extLst>
          </p:cNvPr>
          <p:cNvSpPr txBox="1"/>
          <p:nvPr/>
        </p:nvSpPr>
        <p:spPr>
          <a:xfrm>
            <a:off x="105035" y="2457857"/>
            <a:ext cx="697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100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6E7E5D5-6CF3-48A3-BCFA-5BC395152D24}"/>
              </a:ext>
            </a:extLst>
          </p:cNvPr>
          <p:cNvSpPr txBox="1"/>
          <p:nvPr/>
        </p:nvSpPr>
        <p:spPr>
          <a:xfrm>
            <a:off x="1879973" y="2450528"/>
            <a:ext cx="774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10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782DA3A-BC87-440A-B9FA-754D7DC1FB8B}"/>
              </a:ext>
            </a:extLst>
          </p:cNvPr>
          <p:cNvSpPr txBox="1"/>
          <p:nvPr/>
        </p:nvSpPr>
        <p:spPr>
          <a:xfrm>
            <a:off x="3601456" y="2424701"/>
            <a:ext cx="774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1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0C75C721-EA21-44BA-9B5A-24D018E0FC54}"/>
              </a:ext>
            </a:extLst>
          </p:cNvPr>
          <p:cNvSpPr/>
          <p:nvPr/>
        </p:nvSpPr>
        <p:spPr>
          <a:xfrm>
            <a:off x="161794" y="4954087"/>
            <a:ext cx="715590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Kaari 21">
            <a:extLst>
              <a:ext uri="{FF2B5EF4-FFF2-40B4-BE49-F238E27FC236}">
                <a16:creationId xmlns:a16="http://schemas.microsoft.com/office/drawing/2014/main" id="{38F6E63A-4A4D-4125-9097-75411B2D46DA}"/>
              </a:ext>
            </a:extLst>
          </p:cNvPr>
          <p:cNvSpPr/>
          <p:nvPr/>
        </p:nvSpPr>
        <p:spPr>
          <a:xfrm rot="19184717">
            <a:off x="499948" y="4754905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D552BB0B-B195-4A59-8F93-D54E8BB51C9F}"/>
              </a:ext>
            </a:extLst>
          </p:cNvPr>
          <p:cNvSpPr/>
          <p:nvPr/>
        </p:nvSpPr>
        <p:spPr>
          <a:xfrm>
            <a:off x="1751976" y="4862417"/>
            <a:ext cx="795342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Kaari 23">
            <a:extLst>
              <a:ext uri="{FF2B5EF4-FFF2-40B4-BE49-F238E27FC236}">
                <a16:creationId xmlns:a16="http://schemas.microsoft.com/office/drawing/2014/main" id="{34323F85-0242-4B37-AFAA-D6A963925D8F}"/>
              </a:ext>
            </a:extLst>
          </p:cNvPr>
          <p:cNvSpPr/>
          <p:nvPr/>
        </p:nvSpPr>
        <p:spPr>
          <a:xfrm rot="19184717">
            <a:off x="2197232" y="4716252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Puolisuunnikas 24">
            <a:extLst>
              <a:ext uri="{FF2B5EF4-FFF2-40B4-BE49-F238E27FC236}">
                <a16:creationId xmlns:a16="http://schemas.microsoft.com/office/drawing/2014/main" id="{F0937EB8-8233-4B00-B340-2D41456A04E3}"/>
              </a:ext>
            </a:extLst>
          </p:cNvPr>
          <p:cNvSpPr/>
          <p:nvPr/>
        </p:nvSpPr>
        <p:spPr>
          <a:xfrm>
            <a:off x="3382135" y="4932661"/>
            <a:ext cx="900209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310DA268-4CE1-4955-8E82-D4754BDEE780}"/>
              </a:ext>
            </a:extLst>
          </p:cNvPr>
          <p:cNvSpPr txBox="1"/>
          <p:nvPr/>
        </p:nvSpPr>
        <p:spPr>
          <a:xfrm>
            <a:off x="978603" y="4309950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2EA87C57-8872-436E-BCA5-8E0B526009D8}"/>
              </a:ext>
            </a:extLst>
          </p:cNvPr>
          <p:cNvSpPr txBox="1"/>
          <p:nvPr/>
        </p:nvSpPr>
        <p:spPr>
          <a:xfrm>
            <a:off x="2670524" y="4332956"/>
            <a:ext cx="60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646903DA-640B-47A6-AD23-6EDC3E793D09}"/>
              </a:ext>
            </a:extLst>
          </p:cNvPr>
          <p:cNvGrpSpPr/>
          <p:nvPr/>
        </p:nvGrpSpPr>
        <p:grpSpPr>
          <a:xfrm>
            <a:off x="524794" y="2647781"/>
            <a:ext cx="3748798" cy="3658230"/>
            <a:chOff x="524794" y="2647781"/>
            <a:chExt cx="3748798" cy="3658230"/>
          </a:xfrm>
        </p:grpSpPr>
        <p:sp>
          <p:nvSpPr>
            <p:cNvPr id="26" name="Kaari 25">
              <a:extLst>
                <a:ext uri="{FF2B5EF4-FFF2-40B4-BE49-F238E27FC236}">
                  <a16:creationId xmlns:a16="http://schemas.microsoft.com/office/drawing/2014/main" id="{C4515F77-A6E9-44F3-A44A-5FB116B2A0BF}"/>
                </a:ext>
              </a:extLst>
            </p:cNvPr>
            <p:cNvSpPr/>
            <p:nvPr/>
          </p:nvSpPr>
          <p:spPr>
            <a:xfrm rot="19184717" flipH="1" flipV="1">
              <a:off x="524794" y="2647781"/>
              <a:ext cx="3748798" cy="3161430"/>
            </a:xfrm>
            <a:prstGeom prst="arc">
              <a:avLst>
                <a:gd name="adj1" fmla="val 16310463"/>
                <a:gd name="adj2" fmla="val 21594299"/>
              </a:avLst>
            </a:prstGeom>
            <a:ln w="571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063939FA-8D5F-476C-B0F1-4CD4FF84F510}"/>
                </a:ext>
              </a:extLst>
            </p:cNvPr>
            <p:cNvSpPr txBox="1"/>
            <p:nvPr/>
          </p:nvSpPr>
          <p:spPr>
            <a:xfrm>
              <a:off x="1851803" y="5936679"/>
              <a:ext cx="686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/100</a:t>
              </a:r>
            </a:p>
          </p:txBody>
        </p:sp>
      </p:grpSp>
      <p:sp>
        <p:nvSpPr>
          <p:cNvPr id="39" name="Tekstiruutu 38">
            <a:extLst>
              <a:ext uri="{FF2B5EF4-FFF2-40B4-BE49-F238E27FC236}">
                <a16:creationId xmlns:a16="http://schemas.microsoft.com/office/drawing/2014/main" id="{ECA3070F-6D25-490A-8509-F8786FE0E510}"/>
              </a:ext>
            </a:extLst>
          </p:cNvPr>
          <p:cNvSpPr txBox="1"/>
          <p:nvPr/>
        </p:nvSpPr>
        <p:spPr>
          <a:xfrm>
            <a:off x="113422" y="4952491"/>
            <a:ext cx="1003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2000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95384F97-13EC-4ADF-A852-A1E70B755D1B}"/>
              </a:ext>
            </a:extLst>
          </p:cNvPr>
          <p:cNvSpPr txBox="1"/>
          <p:nvPr/>
        </p:nvSpPr>
        <p:spPr>
          <a:xfrm>
            <a:off x="1814753" y="4927741"/>
            <a:ext cx="774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200</a:t>
            </a: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806496FA-6E17-4C26-AE0B-C6F182512F07}"/>
              </a:ext>
            </a:extLst>
          </p:cNvPr>
          <p:cNvSpPr txBox="1"/>
          <p:nvPr/>
        </p:nvSpPr>
        <p:spPr>
          <a:xfrm>
            <a:off x="3585932" y="4939448"/>
            <a:ext cx="82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20</a:t>
            </a:r>
          </a:p>
        </p:txBody>
      </p:sp>
      <p:sp>
        <p:nvSpPr>
          <p:cNvPr id="43" name="Suorakulmio 42">
            <a:extLst>
              <a:ext uri="{FF2B5EF4-FFF2-40B4-BE49-F238E27FC236}">
                <a16:creationId xmlns:a16="http://schemas.microsoft.com/office/drawing/2014/main" id="{2C143F59-B5CC-4F76-AD3F-382F78B83F2D}"/>
              </a:ext>
            </a:extLst>
          </p:cNvPr>
          <p:cNvSpPr/>
          <p:nvPr/>
        </p:nvSpPr>
        <p:spPr>
          <a:xfrm>
            <a:off x="4748795" y="2427381"/>
            <a:ext cx="652813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Kaari 43">
            <a:extLst>
              <a:ext uri="{FF2B5EF4-FFF2-40B4-BE49-F238E27FC236}">
                <a16:creationId xmlns:a16="http://schemas.microsoft.com/office/drawing/2014/main" id="{AA23C475-BF19-4E54-A681-B026B855EF2B}"/>
              </a:ext>
            </a:extLst>
          </p:cNvPr>
          <p:cNvSpPr/>
          <p:nvPr/>
        </p:nvSpPr>
        <p:spPr>
          <a:xfrm rot="19184717">
            <a:off x="5086949" y="2228199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Ellipsi 44">
            <a:extLst>
              <a:ext uri="{FF2B5EF4-FFF2-40B4-BE49-F238E27FC236}">
                <a16:creationId xmlns:a16="http://schemas.microsoft.com/office/drawing/2014/main" id="{8DD1C4EE-2F13-4923-9741-EEF866E39746}"/>
              </a:ext>
            </a:extLst>
          </p:cNvPr>
          <p:cNvSpPr/>
          <p:nvPr/>
        </p:nvSpPr>
        <p:spPr>
          <a:xfrm>
            <a:off x="6355855" y="2310076"/>
            <a:ext cx="795342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Kaari 45">
            <a:extLst>
              <a:ext uri="{FF2B5EF4-FFF2-40B4-BE49-F238E27FC236}">
                <a16:creationId xmlns:a16="http://schemas.microsoft.com/office/drawing/2014/main" id="{BF65A0BC-345C-4ED7-AC3A-B86C6CA703F5}"/>
              </a:ext>
            </a:extLst>
          </p:cNvPr>
          <p:cNvSpPr/>
          <p:nvPr/>
        </p:nvSpPr>
        <p:spPr>
          <a:xfrm rot="19184717">
            <a:off x="6784233" y="2189546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Puolisuunnikas 46">
            <a:extLst>
              <a:ext uri="{FF2B5EF4-FFF2-40B4-BE49-F238E27FC236}">
                <a16:creationId xmlns:a16="http://schemas.microsoft.com/office/drawing/2014/main" id="{635972DD-E263-4F6D-A038-89EE9BF46832}"/>
              </a:ext>
            </a:extLst>
          </p:cNvPr>
          <p:cNvSpPr/>
          <p:nvPr/>
        </p:nvSpPr>
        <p:spPr>
          <a:xfrm>
            <a:off x="7969136" y="2405955"/>
            <a:ext cx="900209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Tekstiruutu 48">
            <a:extLst>
              <a:ext uri="{FF2B5EF4-FFF2-40B4-BE49-F238E27FC236}">
                <a16:creationId xmlns:a16="http://schemas.microsoft.com/office/drawing/2014/main" id="{25627A63-E649-441D-BE6B-FCC0CCF03B1B}"/>
              </a:ext>
            </a:extLst>
          </p:cNvPr>
          <p:cNvSpPr txBox="1"/>
          <p:nvPr/>
        </p:nvSpPr>
        <p:spPr>
          <a:xfrm>
            <a:off x="5565604" y="1783244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42FDD745-3F2A-40A6-9E65-71FA1EA07B0B}"/>
              </a:ext>
            </a:extLst>
          </p:cNvPr>
          <p:cNvSpPr txBox="1"/>
          <p:nvPr/>
        </p:nvSpPr>
        <p:spPr>
          <a:xfrm>
            <a:off x="7257525" y="1806250"/>
            <a:ext cx="60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B6267DF4-10C1-4FDB-BBB5-68B4C7454097}"/>
              </a:ext>
            </a:extLst>
          </p:cNvPr>
          <p:cNvGrpSpPr/>
          <p:nvPr/>
        </p:nvGrpSpPr>
        <p:grpSpPr>
          <a:xfrm>
            <a:off x="5111795" y="121075"/>
            <a:ext cx="3748798" cy="3658230"/>
            <a:chOff x="5111795" y="121075"/>
            <a:chExt cx="3748798" cy="3658230"/>
          </a:xfrm>
        </p:grpSpPr>
        <p:sp>
          <p:nvSpPr>
            <p:cNvPr id="48" name="Kaari 47">
              <a:extLst>
                <a:ext uri="{FF2B5EF4-FFF2-40B4-BE49-F238E27FC236}">
                  <a16:creationId xmlns:a16="http://schemas.microsoft.com/office/drawing/2014/main" id="{87D495AC-FD01-4FA8-8134-5C5368764B47}"/>
                </a:ext>
              </a:extLst>
            </p:cNvPr>
            <p:cNvSpPr/>
            <p:nvPr/>
          </p:nvSpPr>
          <p:spPr>
            <a:xfrm rot="19184717" flipH="1" flipV="1">
              <a:off x="5111795" y="121075"/>
              <a:ext cx="3748798" cy="3161430"/>
            </a:xfrm>
            <a:prstGeom prst="arc">
              <a:avLst>
                <a:gd name="adj1" fmla="val 16310463"/>
                <a:gd name="adj2" fmla="val 21594299"/>
              </a:avLst>
            </a:prstGeom>
            <a:ln w="571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1" name="Tekstiruutu 50">
              <a:extLst>
                <a:ext uri="{FF2B5EF4-FFF2-40B4-BE49-F238E27FC236}">
                  <a16:creationId xmlns:a16="http://schemas.microsoft.com/office/drawing/2014/main" id="{A6910730-2AF5-4E92-B98D-D50D0C0D4596}"/>
                </a:ext>
              </a:extLst>
            </p:cNvPr>
            <p:cNvSpPr txBox="1"/>
            <p:nvPr/>
          </p:nvSpPr>
          <p:spPr>
            <a:xfrm>
              <a:off x="6438804" y="3409973"/>
              <a:ext cx="686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/100</a:t>
              </a:r>
            </a:p>
          </p:txBody>
        </p:sp>
      </p:grpSp>
      <p:sp>
        <p:nvSpPr>
          <p:cNvPr id="52" name="Tekstiruutu 51">
            <a:extLst>
              <a:ext uri="{FF2B5EF4-FFF2-40B4-BE49-F238E27FC236}">
                <a16:creationId xmlns:a16="http://schemas.microsoft.com/office/drawing/2014/main" id="{3755BD48-9232-4CBA-AAB2-AD2D541BB6F5}"/>
              </a:ext>
            </a:extLst>
          </p:cNvPr>
          <p:cNvSpPr txBox="1"/>
          <p:nvPr/>
        </p:nvSpPr>
        <p:spPr>
          <a:xfrm>
            <a:off x="4714201" y="2373297"/>
            <a:ext cx="77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500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0BAE7C16-D252-4062-BBFD-6301F032EC75}"/>
              </a:ext>
            </a:extLst>
          </p:cNvPr>
          <p:cNvSpPr txBox="1"/>
          <p:nvPr/>
        </p:nvSpPr>
        <p:spPr>
          <a:xfrm>
            <a:off x="6518981" y="2378339"/>
            <a:ext cx="774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50</a:t>
            </a:r>
          </a:p>
        </p:txBody>
      </p:sp>
      <p:sp>
        <p:nvSpPr>
          <p:cNvPr id="54" name="Tekstiruutu 53">
            <a:extLst>
              <a:ext uri="{FF2B5EF4-FFF2-40B4-BE49-F238E27FC236}">
                <a16:creationId xmlns:a16="http://schemas.microsoft.com/office/drawing/2014/main" id="{C6262E88-0721-4174-A6C4-72DBBF88BB9F}"/>
              </a:ext>
            </a:extLst>
          </p:cNvPr>
          <p:cNvSpPr txBox="1"/>
          <p:nvPr/>
        </p:nvSpPr>
        <p:spPr>
          <a:xfrm>
            <a:off x="8222444" y="2390755"/>
            <a:ext cx="459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5</a:t>
            </a:r>
          </a:p>
        </p:txBody>
      </p:sp>
      <p:sp>
        <p:nvSpPr>
          <p:cNvPr id="56" name="Suorakulmio 55">
            <a:extLst>
              <a:ext uri="{FF2B5EF4-FFF2-40B4-BE49-F238E27FC236}">
                <a16:creationId xmlns:a16="http://schemas.microsoft.com/office/drawing/2014/main" id="{0FEF4412-7EAF-4F9D-9CC3-3E0C8083F1E9}"/>
              </a:ext>
            </a:extLst>
          </p:cNvPr>
          <p:cNvSpPr/>
          <p:nvPr/>
        </p:nvSpPr>
        <p:spPr>
          <a:xfrm>
            <a:off x="4742538" y="4968475"/>
            <a:ext cx="853082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7" name="Kaari 56">
            <a:extLst>
              <a:ext uri="{FF2B5EF4-FFF2-40B4-BE49-F238E27FC236}">
                <a16:creationId xmlns:a16="http://schemas.microsoft.com/office/drawing/2014/main" id="{C0147743-D85F-497F-A565-268BB2FD0343}"/>
              </a:ext>
            </a:extLst>
          </p:cNvPr>
          <p:cNvSpPr/>
          <p:nvPr/>
        </p:nvSpPr>
        <p:spPr>
          <a:xfrm rot="19184717">
            <a:off x="5080692" y="4769293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Ellipsi 57">
            <a:extLst>
              <a:ext uri="{FF2B5EF4-FFF2-40B4-BE49-F238E27FC236}">
                <a16:creationId xmlns:a16="http://schemas.microsoft.com/office/drawing/2014/main" id="{6F0B8E6D-7BF8-4A8B-ABF5-79FD738E6659}"/>
              </a:ext>
            </a:extLst>
          </p:cNvPr>
          <p:cNvSpPr/>
          <p:nvPr/>
        </p:nvSpPr>
        <p:spPr>
          <a:xfrm>
            <a:off x="6332720" y="4876805"/>
            <a:ext cx="795342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Kaari 58">
            <a:extLst>
              <a:ext uri="{FF2B5EF4-FFF2-40B4-BE49-F238E27FC236}">
                <a16:creationId xmlns:a16="http://schemas.microsoft.com/office/drawing/2014/main" id="{B312A5EA-3CA0-456B-9252-9D197B378610}"/>
              </a:ext>
            </a:extLst>
          </p:cNvPr>
          <p:cNvSpPr/>
          <p:nvPr/>
        </p:nvSpPr>
        <p:spPr>
          <a:xfrm rot="19184717">
            <a:off x="6777976" y="4730640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Puolisuunnikas 59">
            <a:extLst>
              <a:ext uri="{FF2B5EF4-FFF2-40B4-BE49-F238E27FC236}">
                <a16:creationId xmlns:a16="http://schemas.microsoft.com/office/drawing/2014/main" id="{1EB3E9D0-7F61-4276-8FDA-F7E9F897238A}"/>
              </a:ext>
            </a:extLst>
          </p:cNvPr>
          <p:cNvSpPr/>
          <p:nvPr/>
        </p:nvSpPr>
        <p:spPr>
          <a:xfrm>
            <a:off x="7962879" y="4947049"/>
            <a:ext cx="900209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Tekstiruutu 61">
            <a:extLst>
              <a:ext uri="{FF2B5EF4-FFF2-40B4-BE49-F238E27FC236}">
                <a16:creationId xmlns:a16="http://schemas.microsoft.com/office/drawing/2014/main" id="{8285FE4D-7AC9-4470-A7A2-9437A5D36EDD}"/>
              </a:ext>
            </a:extLst>
          </p:cNvPr>
          <p:cNvSpPr txBox="1"/>
          <p:nvPr/>
        </p:nvSpPr>
        <p:spPr>
          <a:xfrm>
            <a:off x="5559347" y="4324338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63" name="Tekstiruutu 62">
            <a:extLst>
              <a:ext uri="{FF2B5EF4-FFF2-40B4-BE49-F238E27FC236}">
                <a16:creationId xmlns:a16="http://schemas.microsoft.com/office/drawing/2014/main" id="{F0FDFABC-3F0C-4769-B1FA-0ACDEA627BFF}"/>
              </a:ext>
            </a:extLst>
          </p:cNvPr>
          <p:cNvSpPr txBox="1"/>
          <p:nvPr/>
        </p:nvSpPr>
        <p:spPr>
          <a:xfrm>
            <a:off x="7251268" y="4347344"/>
            <a:ext cx="60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6DD08A09-8035-4F9C-B067-4A3DD4D5EEFD}"/>
              </a:ext>
            </a:extLst>
          </p:cNvPr>
          <p:cNvGrpSpPr/>
          <p:nvPr/>
        </p:nvGrpSpPr>
        <p:grpSpPr>
          <a:xfrm>
            <a:off x="5105538" y="2662169"/>
            <a:ext cx="3748798" cy="3658230"/>
            <a:chOff x="5105538" y="2662169"/>
            <a:chExt cx="3748798" cy="3658230"/>
          </a:xfrm>
        </p:grpSpPr>
        <p:sp>
          <p:nvSpPr>
            <p:cNvPr id="61" name="Kaari 60">
              <a:extLst>
                <a:ext uri="{FF2B5EF4-FFF2-40B4-BE49-F238E27FC236}">
                  <a16:creationId xmlns:a16="http://schemas.microsoft.com/office/drawing/2014/main" id="{22E5AE1A-31C4-4756-BF4B-A97FF2BD00AC}"/>
                </a:ext>
              </a:extLst>
            </p:cNvPr>
            <p:cNvSpPr/>
            <p:nvPr/>
          </p:nvSpPr>
          <p:spPr>
            <a:xfrm rot="19184717" flipH="1" flipV="1">
              <a:off x="5105538" y="2662169"/>
              <a:ext cx="3748798" cy="3161430"/>
            </a:xfrm>
            <a:prstGeom prst="arc">
              <a:avLst>
                <a:gd name="adj1" fmla="val 16310463"/>
                <a:gd name="adj2" fmla="val 21594299"/>
              </a:avLst>
            </a:prstGeom>
            <a:ln w="571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4" name="Tekstiruutu 63">
              <a:extLst>
                <a:ext uri="{FF2B5EF4-FFF2-40B4-BE49-F238E27FC236}">
                  <a16:creationId xmlns:a16="http://schemas.microsoft.com/office/drawing/2014/main" id="{CC80E5A4-1DD2-415E-873C-68F564B2A834}"/>
                </a:ext>
              </a:extLst>
            </p:cNvPr>
            <p:cNvSpPr txBox="1"/>
            <p:nvPr/>
          </p:nvSpPr>
          <p:spPr>
            <a:xfrm>
              <a:off x="6432547" y="5951067"/>
              <a:ext cx="686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/100</a:t>
              </a:r>
            </a:p>
          </p:txBody>
        </p:sp>
      </p:grpSp>
      <p:sp>
        <p:nvSpPr>
          <p:cNvPr id="65" name="Tekstiruutu 64">
            <a:extLst>
              <a:ext uri="{FF2B5EF4-FFF2-40B4-BE49-F238E27FC236}">
                <a16:creationId xmlns:a16="http://schemas.microsoft.com/office/drawing/2014/main" id="{88B7D837-3026-421A-8CD6-D641B4C189C8}"/>
              </a:ext>
            </a:extLst>
          </p:cNvPr>
          <p:cNvSpPr txBox="1"/>
          <p:nvPr/>
        </p:nvSpPr>
        <p:spPr>
          <a:xfrm>
            <a:off x="4768288" y="4952492"/>
            <a:ext cx="83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3700</a:t>
            </a:r>
          </a:p>
        </p:txBody>
      </p:sp>
      <p:sp>
        <p:nvSpPr>
          <p:cNvPr id="66" name="Tekstiruutu 65">
            <a:extLst>
              <a:ext uri="{FF2B5EF4-FFF2-40B4-BE49-F238E27FC236}">
                <a16:creationId xmlns:a16="http://schemas.microsoft.com/office/drawing/2014/main" id="{0FFE8BC2-4F23-49D4-A837-6140207AB1AE}"/>
              </a:ext>
            </a:extLst>
          </p:cNvPr>
          <p:cNvSpPr txBox="1"/>
          <p:nvPr/>
        </p:nvSpPr>
        <p:spPr>
          <a:xfrm>
            <a:off x="6428155" y="4931243"/>
            <a:ext cx="774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370</a:t>
            </a:r>
          </a:p>
        </p:txBody>
      </p:sp>
      <p:sp>
        <p:nvSpPr>
          <p:cNvPr id="67" name="Tekstiruutu 66">
            <a:extLst>
              <a:ext uri="{FF2B5EF4-FFF2-40B4-BE49-F238E27FC236}">
                <a16:creationId xmlns:a16="http://schemas.microsoft.com/office/drawing/2014/main" id="{802BE8C9-8E98-4E86-AFDE-0F677962F4BA}"/>
              </a:ext>
            </a:extLst>
          </p:cNvPr>
          <p:cNvSpPr txBox="1"/>
          <p:nvPr/>
        </p:nvSpPr>
        <p:spPr>
          <a:xfrm>
            <a:off x="8180237" y="4945068"/>
            <a:ext cx="85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37</a:t>
            </a:r>
          </a:p>
        </p:txBody>
      </p:sp>
      <p:sp>
        <p:nvSpPr>
          <p:cNvPr id="71" name="Otsikko 1">
            <a:extLst>
              <a:ext uri="{FF2B5EF4-FFF2-40B4-BE49-F238E27FC236}">
                <a16:creationId xmlns:a16="http://schemas.microsoft.com/office/drawing/2014/main" id="{C3C3E919-9D72-44B1-9F88-B44D70C8C6C2}"/>
              </a:ext>
            </a:extLst>
          </p:cNvPr>
          <p:cNvSpPr txBox="1">
            <a:spLocks/>
          </p:cNvSpPr>
          <p:nvPr/>
        </p:nvSpPr>
        <p:spPr>
          <a:xfrm>
            <a:off x="975360" y="299849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Sadasosa</a:t>
            </a:r>
          </a:p>
        </p:txBody>
      </p:sp>
      <p:sp>
        <p:nvSpPr>
          <p:cNvPr id="70" name="Tekstiruutu 69">
            <a:extLst>
              <a:ext uri="{FF2B5EF4-FFF2-40B4-BE49-F238E27FC236}">
                <a16:creationId xmlns:a16="http://schemas.microsoft.com/office/drawing/2014/main" id="{52C7F897-40F9-457A-A375-E5095F3FD140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5177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9" grpId="0"/>
      <p:bldP spid="40" grpId="0"/>
      <p:bldP spid="41" grpId="0"/>
      <p:bldP spid="52" grpId="0"/>
      <p:bldP spid="53" grpId="0"/>
      <p:bldP spid="54" grpId="0"/>
      <p:bldP spid="65" grpId="0"/>
      <p:bldP spid="66" grpId="0"/>
      <p:bldP spid="6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ulukko 28">
            <a:extLst>
              <a:ext uri="{FF2B5EF4-FFF2-40B4-BE49-F238E27FC236}">
                <a16:creationId xmlns:a16="http://schemas.microsoft.com/office/drawing/2014/main" id="{2498BD98-C8B3-4978-B225-D4831F4B1736}"/>
              </a:ext>
            </a:extLst>
          </p:cNvPr>
          <p:cNvGraphicFramePr>
            <a:graphicFrameLocks noGrp="1"/>
          </p:cNvGraphicFramePr>
          <p:nvPr/>
        </p:nvGraphicFramePr>
        <p:xfrm>
          <a:off x="454086" y="2554149"/>
          <a:ext cx="1224172" cy="162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872240"/>
                  </a:ext>
                </a:extLst>
              </a:tr>
            </a:tbl>
          </a:graphicData>
        </a:graphic>
      </p:graphicFrame>
      <p:graphicFrame>
        <p:nvGraphicFramePr>
          <p:cNvPr id="28" name="Taulukko 27">
            <a:extLst>
              <a:ext uri="{FF2B5EF4-FFF2-40B4-BE49-F238E27FC236}">
                <a16:creationId xmlns:a16="http://schemas.microsoft.com/office/drawing/2014/main" id="{2FF132B4-37C6-498B-BEBD-B61F1C3A18F4}"/>
              </a:ext>
            </a:extLst>
          </p:cNvPr>
          <p:cNvGraphicFramePr>
            <a:graphicFrameLocks noGrp="1"/>
          </p:cNvGraphicFramePr>
          <p:nvPr/>
        </p:nvGraphicFramePr>
        <p:xfrm>
          <a:off x="6861105" y="2553513"/>
          <a:ext cx="1634676" cy="162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92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290321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784908"/>
                  </a:ext>
                </a:extLst>
              </a:tr>
            </a:tbl>
          </a:graphicData>
        </a:graphic>
      </p:graphicFrame>
      <p:graphicFrame>
        <p:nvGraphicFramePr>
          <p:cNvPr id="31" name="Taulukko 30">
            <a:extLst>
              <a:ext uri="{FF2B5EF4-FFF2-40B4-BE49-F238E27FC236}">
                <a16:creationId xmlns:a16="http://schemas.microsoft.com/office/drawing/2014/main" id="{2C64CCE0-6FA3-45F1-8A63-E621DC8BAD2D}"/>
              </a:ext>
            </a:extLst>
          </p:cNvPr>
          <p:cNvGraphicFramePr>
            <a:graphicFrameLocks noGrp="1"/>
          </p:cNvGraphicFramePr>
          <p:nvPr/>
        </p:nvGraphicFramePr>
        <p:xfrm>
          <a:off x="4692635" y="2548362"/>
          <a:ext cx="1224172" cy="162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918055"/>
                  </a:ext>
                </a:extLst>
              </a:tr>
            </a:tbl>
          </a:graphicData>
        </a:graphic>
      </p:graphicFrame>
      <p:graphicFrame>
        <p:nvGraphicFramePr>
          <p:cNvPr id="30" name="Taulukko 29">
            <a:extLst>
              <a:ext uri="{FF2B5EF4-FFF2-40B4-BE49-F238E27FC236}">
                <a16:creationId xmlns:a16="http://schemas.microsoft.com/office/drawing/2014/main" id="{3E6CDFDF-5F8C-4DF7-848F-5B18A2B7C21F}"/>
              </a:ext>
            </a:extLst>
          </p:cNvPr>
          <p:cNvGraphicFramePr>
            <a:graphicFrameLocks noGrp="1"/>
          </p:cNvGraphicFramePr>
          <p:nvPr/>
        </p:nvGraphicFramePr>
        <p:xfrm>
          <a:off x="2653167" y="2548362"/>
          <a:ext cx="1224172" cy="162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30604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5641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  <a:tr h="420349"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594515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Kaksi askelta oikealle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559" y="1781533"/>
            <a:ext cx="6911340" cy="687797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jos sen jokainen numero siirretään paikkataulukossa kaksi askelta oikealle?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60" name="Sisällön paikkamerkki 2">
            <a:extLst>
              <a:ext uri="{FF2B5EF4-FFF2-40B4-BE49-F238E27FC236}">
                <a16:creationId xmlns:a16="http://schemas.microsoft.com/office/drawing/2014/main" id="{B9B20F57-FECC-4AAE-889E-4151A7E5A842}"/>
              </a:ext>
            </a:extLst>
          </p:cNvPr>
          <p:cNvSpPr txBox="1">
            <a:spLocks/>
          </p:cNvSpPr>
          <p:nvPr/>
        </p:nvSpPr>
        <p:spPr>
          <a:xfrm>
            <a:off x="359372" y="4369989"/>
            <a:ext cx="1196277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300 / 10 =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CD82738-9779-4DB3-998C-27028036FB53}"/>
              </a:ext>
            </a:extLst>
          </p:cNvPr>
          <p:cNvSpPr txBox="1"/>
          <p:nvPr/>
        </p:nvSpPr>
        <p:spPr>
          <a:xfrm>
            <a:off x="1541653" y="4343557"/>
            <a:ext cx="51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30</a:t>
            </a:r>
          </a:p>
        </p:txBody>
      </p:sp>
      <p:sp>
        <p:nvSpPr>
          <p:cNvPr id="61" name="Sisällön paikkamerkki 2">
            <a:extLst>
              <a:ext uri="{FF2B5EF4-FFF2-40B4-BE49-F238E27FC236}">
                <a16:creationId xmlns:a16="http://schemas.microsoft.com/office/drawing/2014/main" id="{4CD66F7A-8D37-447E-9E7B-BCDA21AD0FB3}"/>
              </a:ext>
            </a:extLst>
          </p:cNvPr>
          <p:cNvSpPr txBox="1">
            <a:spLocks/>
          </p:cNvSpPr>
          <p:nvPr/>
        </p:nvSpPr>
        <p:spPr>
          <a:xfrm>
            <a:off x="381634" y="4798492"/>
            <a:ext cx="1196277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30 / 10 = </a:t>
            </a:r>
          </a:p>
        </p:txBody>
      </p:sp>
      <p:sp>
        <p:nvSpPr>
          <p:cNvPr id="62" name="Tekstiruutu 61">
            <a:extLst>
              <a:ext uri="{FF2B5EF4-FFF2-40B4-BE49-F238E27FC236}">
                <a16:creationId xmlns:a16="http://schemas.microsoft.com/office/drawing/2014/main" id="{B6CB2510-8594-430F-B6F4-89388FE70C43}"/>
              </a:ext>
            </a:extLst>
          </p:cNvPr>
          <p:cNvSpPr txBox="1"/>
          <p:nvPr/>
        </p:nvSpPr>
        <p:spPr>
          <a:xfrm>
            <a:off x="1582899" y="5396618"/>
            <a:ext cx="65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3</a:t>
            </a:r>
          </a:p>
        </p:txBody>
      </p:sp>
      <p:sp>
        <p:nvSpPr>
          <p:cNvPr id="63" name="Sisällön paikkamerkki 2">
            <a:extLst>
              <a:ext uri="{FF2B5EF4-FFF2-40B4-BE49-F238E27FC236}">
                <a16:creationId xmlns:a16="http://schemas.microsoft.com/office/drawing/2014/main" id="{89B10DDC-62A6-4EF2-815C-09770701EF0C}"/>
              </a:ext>
            </a:extLst>
          </p:cNvPr>
          <p:cNvSpPr txBox="1">
            <a:spLocks/>
          </p:cNvSpPr>
          <p:nvPr/>
        </p:nvSpPr>
        <p:spPr>
          <a:xfrm>
            <a:off x="359372" y="5423925"/>
            <a:ext cx="1353663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300 / 100 =  </a:t>
            </a:r>
          </a:p>
        </p:txBody>
      </p:sp>
      <p:sp>
        <p:nvSpPr>
          <p:cNvPr id="64" name="Tekstiruutu 63">
            <a:extLst>
              <a:ext uri="{FF2B5EF4-FFF2-40B4-BE49-F238E27FC236}">
                <a16:creationId xmlns:a16="http://schemas.microsoft.com/office/drawing/2014/main" id="{DEBA97A4-E01E-46EB-A2AA-DAA5CACFC541}"/>
              </a:ext>
            </a:extLst>
          </p:cNvPr>
          <p:cNvSpPr txBox="1"/>
          <p:nvPr/>
        </p:nvSpPr>
        <p:spPr>
          <a:xfrm>
            <a:off x="1382118" y="4769846"/>
            <a:ext cx="65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3</a:t>
            </a:r>
          </a:p>
        </p:txBody>
      </p:sp>
      <p:sp>
        <p:nvSpPr>
          <p:cNvPr id="65" name="Sisällön paikkamerkki 2">
            <a:extLst>
              <a:ext uri="{FF2B5EF4-FFF2-40B4-BE49-F238E27FC236}">
                <a16:creationId xmlns:a16="http://schemas.microsoft.com/office/drawing/2014/main" id="{3E5F514E-183A-4776-8691-520326DDF7D2}"/>
              </a:ext>
            </a:extLst>
          </p:cNvPr>
          <p:cNvSpPr txBox="1">
            <a:spLocks/>
          </p:cNvSpPr>
          <p:nvPr/>
        </p:nvSpPr>
        <p:spPr>
          <a:xfrm>
            <a:off x="2558303" y="4364542"/>
            <a:ext cx="1250416" cy="36933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6000 / 10 = </a:t>
            </a:r>
          </a:p>
        </p:txBody>
      </p:sp>
      <p:sp>
        <p:nvSpPr>
          <p:cNvPr id="66" name="Tekstiruutu 65">
            <a:extLst>
              <a:ext uri="{FF2B5EF4-FFF2-40B4-BE49-F238E27FC236}">
                <a16:creationId xmlns:a16="http://schemas.microsoft.com/office/drawing/2014/main" id="{ECBF8981-09F8-491F-9E85-EC164A1B9F9C}"/>
              </a:ext>
            </a:extLst>
          </p:cNvPr>
          <p:cNvSpPr txBox="1"/>
          <p:nvPr/>
        </p:nvSpPr>
        <p:spPr>
          <a:xfrm>
            <a:off x="3735877" y="4331540"/>
            <a:ext cx="690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600</a:t>
            </a:r>
          </a:p>
        </p:txBody>
      </p:sp>
      <p:sp>
        <p:nvSpPr>
          <p:cNvPr id="67" name="Sisällön paikkamerkki 2">
            <a:extLst>
              <a:ext uri="{FF2B5EF4-FFF2-40B4-BE49-F238E27FC236}">
                <a16:creationId xmlns:a16="http://schemas.microsoft.com/office/drawing/2014/main" id="{CE86C6FC-1881-4F4D-A2AF-18CE5FF6C130}"/>
              </a:ext>
            </a:extLst>
          </p:cNvPr>
          <p:cNvSpPr txBox="1">
            <a:spLocks/>
          </p:cNvSpPr>
          <p:nvPr/>
        </p:nvSpPr>
        <p:spPr>
          <a:xfrm>
            <a:off x="2558303" y="4803980"/>
            <a:ext cx="1458113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600 / 10 = </a:t>
            </a:r>
          </a:p>
        </p:txBody>
      </p:sp>
      <p:sp>
        <p:nvSpPr>
          <p:cNvPr id="68" name="Tekstiruutu 67">
            <a:extLst>
              <a:ext uri="{FF2B5EF4-FFF2-40B4-BE49-F238E27FC236}">
                <a16:creationId xmlns:a16="http://schemas.microsoft.com/office/drawing/2014/main" id="{169CF7AF-6888-4B8B-A3FC-B24F1F3551A4}"/>
              </a:ext>
            </a:extLst>
          </p:cNvPr>
          <p:cNvSpPr txBox="1"/>
          <p:nvPr/>
        </p:nvSpPr>
        <p:spPr>
          <a:xfrm>
            <a:off x="3938090" y="5379597"/>
            <a:ext cx="65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60</a:t>
            </a:r>
          </a:p>
        </p:txBody>
      </p:sp>
      <p:sp>
        <p:nvSpPr>
          <p:cNvPr id="69" name="Sisällön paikkamerkki 2">
            <a:extLst>
              <a:ext uri="{FF2B5EF4-FFF2-40B4-BE49-F238E27FC236}">
                <a16:creationId xmlns:a16="http://schemas.microsoft.com/office/drawing/2014/main" id="{6E425455-28EF-431A-B277-8758F91477F9}"/>
              </a:ext>
            </a:extLst>
          </p:cNvPr>
          <p:cNvSpPr txBox="1">
            <a:spLocks/>
          </p:cNvSpPr>
          <p:nvPr/>
        </p:nvSpPr>
        <p:spPr>
          <a:xfrm>
            <a:off x="2558303" y="5418478"/>
            <a:ext cx="1458113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6000 / 100 = </a:t>
            </a:r>
          </a:p>
        </p:txBody>
      </p:sp>
      <p:sp>
        <p:nvSpPr>
          <p:cNvPr id="70" name="Tekstiruutu 69">
            <a:extLst>
              <a:ext uri="{FF2B5EF4-FFF2-40B4-BE49-F238E27FC236}">
                <a16:creationId xmlns:a16="http://schemas.microsoft.com/office/drawing/2014/main" id="{B01D2362-14DB-42A1-A44E-43B627C1D0A9}"/>
              </a:ext>
            </a:extLst>
          </p:cNvPr>
          <p:cNvSpPr txBox="1"/>
          <p:nvPr/>
        </p:nvSpPr>
        <p:spPr>
          <a:xfrm>
            <a:off x="3673688" y="4770531"/>
            <a:ext cx="65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60</a:t>
            </a:r>
          </a:p>
        </p:txBody>
      </p:sp>
      <p:sp>
        <p:nvSpPr>
          <p:cNvPr id="71" name="Sisällön paikkamerkki 2">
            <a:extLst>
              <a:ext uri="{FF2B5EF4-FFF2-40B4-BE49-F238E27FC236}">
                <a16:creationId xmlns:a16="http://schemas.microsoft.com/office/drawing/2014/main" id="{ECE58EDD-D39B-472E-B922-B66892D9F911}"/>
              </a:ext>
            </a:extLst>
          </p:cNvPr>
          <p:cNvSpPr txBox="1">
            <a:spLocks/>
          </p:cNvSpPr>
          <p:nvPr/>
        </p:nvSpPr>
        <p:spPr>
          <a:xfrm>
            <a:off x="4597319" y="4348212"/>
            <a:ext cx="1349642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6300 / 10 = </a:t>
            </a:r>
          </a:p>
        </p:txBody>
      </p:sp>
      <p:sp>
        <p:nvSpPr>
          <p:cNvPr id="72" name="Tekstiruutu 71">
            <a:extLst>
              <a:ext uri="{FF2B5EF4-FFF2-40B4-BE49-F238E27FC236}">
                <a16:creationId xmlns:a16="http://schemas.microsoft.com/office/drawing/2014/main" id="{8573D66D-2029-4B3C-87D3-D1C629D94BBC}"/>
              </a:ext>
            </a:extLst>
          </p:cNvPr>
          <p:cNvSpPr txBox="1"/>
          <p:nvPr/>
        </p:nvSpPr>
        <p:spPr>
          <a:xfrm>
            <a:off x="5860261" y="4322837"/>
            <a:ext cx="60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630</a:t>
            </a:r>
          </a:p>
        </p:txBody>
      </p:sp>
      <p:sp>
        <p:nvSpPr>
          <p:cNvPr id="73" name="Sisällön paikkamerkki 2">
            <a:extLst>
              <a:ext uri="{FF2B5EF4-FFF2-40B4-BE49-F238E27FC236}">
                <a16:creationId xmlns:a16="http://schemas.microsoft.com/office/drawing/2014/main" id="{38739914-797B-4111-9AA7-3876A984885B}"/>
              </a:ext>
            </a:extLst>
          </p:cNvPr>
          <p:cNvSpPr txBox="1">
            <a:spLocks/>
          </p:cNvSpPr>
          <p:nvPr/>
        </p:nvSpPr>
        <p:spPr>
          <a:xfrm>
            <a:off x="4597319" y="4787650"/>
            <a:ext cx="1349642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630 / 10 = </a:t>
            </a:r>
          </a:p>
        </p:txBody>
      </p:sp>
      <p:sp>
        <p:nvSpPr>
          <p:cNvPr id="74" name="Tekstiruutu 73">
            <a:extLst>
              <a:ext uri="{FF2B5EF4-FFF2-40B4-BE49-F238E27FC236}">
                <a16:creationId xmlns:a16="http://schemas.microsoft.com/office/drawing/2014/main" id="{2EE20359-2E57-4D58-8C46-4B0D2E9EFFBF}"/>
              </a:ext>
            </a:extLst>
          </p:cNvPr>
          <p:cNvSpPr txBox="1"/>
          <p:nvPr/>
        </p:nvSpPr>
        <p:spPr>
          <a:xfrm>
            <a:off x="5904934" y="5362540"/>
            <a:ext cx="70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63</a:t>
            </a:r>
          </a:p>
        </p:txBody>
      </p:sp>
      <p:sp>
        <p:nvSpPr>
          <p:cNvPr id="75" name="Sisällön paikkamerkki 2">
            <a:extLst>
              <a:ext uri="{FF2B5EF4-FFF2-40B4-BE49-F238E27FC236}">
                <a16:creationId xmlns:a16="http://schemas.microsoft.com/office/drawing/2014/main" id="{78C1F150-B833-4280-B26E-B9FAEA3DB4A7}"/>
              </a:ext>
            </a:extLst>
          </p:cNvPr>
          <p:cNvSpPr txBox="1">
            <a:spLocks/>
          </p:cNvSpPr>
          <p:nvPr/>
        </p:nvSpPr>
        <p:spPr>
          <a:xfrm>
            <a:off x="4597319" y="5402148"/>
            <a:ext cx="1340955" cy="36933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6300 / 100 = </a:t>
            </a:r>
          </a:p>
        </p:txBody>
      </p:sp>
      <p:sp>
        <p:nvSpPr>
          <p:cNvPr id="76" name="Tekstiruutu 75">
            <a:extLst>
              <a:ext uri="{FF2B5EF4-FFF2-40B4-BE49-F238E27FC236}">
                <a16:creationId xmlns:a16="http://schemas.microsoft.com/office/drawing/2014/main" id="{2D8FE59E-B87C-4C5C-85CD-BC5322FD9B5F}"/>
              </a:ext>
            </a:extLst>
          </p:cNvPr>
          <p:cNvSpPr txBox="1"/>
          <p:nvPr/>
        </p:nvSpPr>
        <p:spPr>
          <a:xfrm>
            <a:off x="5818462" y="4746839"/>
            <a:ext cx="84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63</a:t>
            </a:r>
          </a:p>
        </p:txBody>
      </p:sp>
      <p:sp>
        <p:nvSpPr>
          <p:cNvPr id="77" name="Sisällön paikkamerkki 2">
            <a:extLst>
              <a:ext uri="{FF2B5EF4-FFF2-40B4-BE49-F238E27FC236}">
                <a16:creationId xmlns:a16="http://schemas.microsoft.com/office/drawing/2014/main" id="{A4C49FC8-5033-42D0-9FDF-092199B9D3BF}"/>
              </a:ext>
            </a:extLst>
          </p:cNvPr>
          <p:cNvSpPr txBox="1">
            <a:spLocks/>
          </p:cNvSpPr>
          <p:nvPr/>
        </p:nvSpPr>
        <p:spPr>
          <a:xfrm>
            <a:off x="6829384" y="4299229"/>
            <a:ext cx="1482350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46300 / 10 =</a:t>
            </a:r>
          </a:p>
        </p:txBody>
      </p:sp>
      <p:sp>
        <p:nvSpPr>
          <p:cNvPr id="78" name="Tekstiruutu 77">
            <a:extLst>
              <a:ext uri="{FF2B5EF4-FFF2-40B4-BE49-F238E27FC236}">
                <a16:creationId xmlns:a16="http://schemas.microsoft.com/office/drawing/2014/main" id="{7456B5B8-8CC3-4D9E-8463-B7799CB8B937}"/>
              </a:ext>
            </a:extLst>
          </p:cNvPr>
          <p:cNvSpPr txBox="1"/>
          <p:nvPr/>
        </p:nvSpPr>
        <p:spPr>
          <a:xfrm>
            <a:off x="8164941" y="4270233"/>
            <a:ext cx="107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4630</a:t>
            </a:r>
          </a:p>
        </p:txBody>
      </p:sp>
      <p:sp>
        <p:nvSpPr>
          <p:cNvPr id="79" name="Sisällön paikkamerkki 2">
            <a:extLst>
              <a:ext uri="{FF2B5EF4-FFF2-40B4-BE49-F238E27FC236}">
                <a16:creationId xmlns:a16="http://schemas.microsoft.com/office/drawing/2014/main" id="{98DF3AFE-CD1D-41E6-966B-57F17099A27F}"/>
              </a:ext>
            </a:extLst>
          </p:cNvPr>
          <p:cNvSpPr txBox="1">
            <a:spLocks/>
          </p:cNvSpPr>
          <p:nvPr/>
        </p:nvSpPr>
        <p:spPr>
          <a:xfrm>
            <a:off x="6829384" y="4738667"/>
            <a:ext cx="1439386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4630 / 10 =</a:t>
            </a:r>
          </a:p>
        </p:txBody>
      </p:sp>
      <p:sp>
        <p:nvSpPr>
          <p:cNvPr id="80" name="Tekstiruutu 79">
            <a:extLst>
              <a:ext uri="{FF2B5EF4-FFF2-40B4-BE49-F238E27FC236}">
                <a16:creationId xmlns:a16="http://schemas.microsoft.com/office/drawing/2014/main" id="{9E9C6C4D-DB4A-4522-962A-4593615977F7}"/>
              </a:ext>
            </a:extLst>
          </p:cNvPr>
          <p:cNvSpPr txBox="1"/>
          <p:nvPr/>
        </p:nvSpPr>
        <p:spPr>
          <a:xfrm>
            <a:off x="8282654" y="5318402"/>
            <a:ext cx="860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463</a:t>
            </a:r>
          </a:p>
        </p:txBody>
      </p:sp>
      <p:sp>
        <p:nvSpPr>
          <p:cNvPr id="81" name="Sisällön paikkamerkki 2">
            <a:extLst>
              <a:ext uri="{FF2B5EF4-FFF2-40B4-BE49-F238E27FC236}">
                <a16:creationId xmlns:a16="http://schemas.microsoft.com/office/drawing/2014/main" id="{67ADD335-B16D-437E-A40D-AA912EF66A7F}"/>
              </a:ext>
            </a:extLst>
          </p:cNvPr>
          <p:cNvSpPr txBox="1">
            <a:spLocks/>
          </p:cNvSpPr>
          <p:nvPr/>
        </p:nvSpPr>
        <p:spPr>
          <a:xfrm>
            <a:off x="6829383" y="5353165"/>
            <a:ext cx="1720575" cy="3693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46300 / 100 =</a:t>
            </a:r>
          </a:p>
        </p:txBody>
      </p:sp>
      <p:sp>
        <p:nvSpPr>
          <p:cNvPr id="82" name="Tekstiruutu 81">
            <a:extLst>
              <a:ext uri="{FF2B5EF4-FFF2-40B4-BE49-F238E27FC236}">
                <a16:creationId xmlns:a16="http://schemas.microsoft.com/office/drawing/2014/main" id="{8C41EA06-872C-47E3-9893-A1CDB285E182}"/>
              </a:ext>
            </a:extLst>
          </p:cNvPr>
          <p:cNvSpPr txBox="1"/>
          <p:nvPr/>
        </p:nvSpPr>
        <p:spPr>
          <a:xfrm>
            <a:off x="8086498" y="4700600"/>
            <a:ext cx="932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463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E8180319-DE62-4E56-9494-82DE5BC34FE4}"/>
              </a:ext>
            </a:extLst>
          </p:cNvPr>
          <p:cNvGrpSpPr/>
          <p:nvPr/>
        </p:nvGrpSpPr>
        <p:grpSpPr>
          <a:xfrm>
            <a:off x="7500040" y="2716728"/>
            <a:ext cx="1783116" cy="1497283"/>
            <a:chOff x="7581058" y="2716728"/>
            <a:chExt cx="1783116" cy="1497283"/>
          </a:xfrm>
        </p:grpSpPr>
        <p:sp>
          <p:nvSpPr>
            <p:cNvPr id="93" name="Kaari 92">
              <a:extLst>
                <a:ext uri="{FF2B5EF4-FFF2-40B4-BE49-F238E27FC236}">
                  <a16:creationId xmlns:a16="http://schemas.microsoft.com/office/drawing/2014/main" id="{1AAA339C-4252-44B6-ADC3-1FB113CA38C2}"/>
                </a:ext>
              </a:extLst>
            </p:cNvPr>
            <p:cNvSpPr/>
            <p:nvPr/>
          </p:nvSpPr>
          <p:spPr>
            <a:xfrm rot="3036828">
              <a:off x="7411047" y="2886739"/>
              <a:ext cx="1497283" cy="1157261"/>
            </a:xfrm>
            <a:prstGeom prst="arc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4" name="Tekstiruutu 93">
              <a:extLst>
                <a:ext uri="{FF2B5EF4-FFF2-40B4-BE49-F238E27FC236}">
                  <a16:creationId xmlns:a16="http://schemas.microsoft.com/office/drawing/2014/main" id="{23FB072F-7772-48F1-8D85-40035C970DC9}"/>
                </a:ext>
              </a:extLst>
            </p:cNvPr>
            <p:cNvSpPr txBox="1"/>
            <p:nvPr/>
          </p:nvSpPr>
          <p:spPr>
            <a:xfrm>
              <a:off x="8727341" y="3455660"/>
              <a:ext cx="636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/100 </a:t>
              </a:r>
            </a:p>
          </p:txBody>
        </p:sp>
      </p:grpSp>
      <p:cxnSp>
        <p:nvCxnSpPr>
          <p:cNvPr id="83" name="Suora nuoliyhdysviiva 82">
            <a:extLst>
              <a:ext uri="{FF2B5EF4-FFF2-40B4-BE49-F238E27FC236}">
                <a16:creationId xmlns:a16="http://schemas.microsoft.com/office/drawing/2014/main" id="{A973B13E-D234-49F0-9DEB-EFADADA082BE}"/>
              </a:ext>
            </a:extLst>
          </p:cNvPr>
          <p:cNvCxnSpPr>
            <a:cxnSpLocks/>
          </p:cNvCxnSpPr>
          <p:nvPr/>
        </p:nvCxnSpPr>
        <p:spPr>
          <a:xfrm>
            <a:off x="875120" y="3211690"/>
            <a:ext cx="243488" cy="2510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uora nuoliyhdysviiva 94">
            <a:extLst>
              <a:ext uri="{FF2B5EF4-FFF2-40B4-BE49-F238E27FC236}">
                <a16:creationId xmlns:a16="http://schemas.microsoft.com/office/drawing/2014/main" id="{598C266C-3A51-4E38-9056-9AD87A344285}"/>
              </a:ext>
            </a:extLst>
          </p:cNvPr>
          <p:cNvCxnSpPr>
            <a:cxnSpLocks/>
          </p:cNvCxnSpPr>
          <p:nvPr/>
        </p:nvCxnSpPr>
        <p:spPr>
          <a:xfrm>
            <a:off x="1207049" y="3663432"/>
            <a:ext cx="243488" cy="2510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kstiruutu 95">
            <a:extLst>
              <a:ext uri="{FF2B5EF4-FFF2-40B4-BE49-F238E27FC236}">
                <a16:creationId xmlns:a16="http://schemas.microsoft.com/office/drawing/2014/main" id="{694C7CBD-A9C6-4153-B9BD-AFC247675601}"/>
              </a:ext>
            </a:extLst>
          </p:cNvPr>
          <p:cNvSpPr txBox="1"/>
          <p:nvPr/>
        </p:nvSpPr>
        <p:spPr>
          <a:xfrm>
            <a:off x="1052969" y="3095445"/>
            <a:ext cx="502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/ 10 </a:t>
            </a:r>
          </a:p>
        </p:txBody>
      </p:sp>
      <p:sp>
        <p:nvSpPr>
          <p:cNvPr id="97" name="Tekstiruutu 96">
            <a:extLst>
              <a:ext uri="{FF2B5EF4-FFF2-40B4-BE49-F238E27FC236}">
                <a16:creationId xmlns:a16="http://schemas.microsoft.com/office/drawing/2014/main" id="{FAC70897-E26C-4C11-9B0C-6A1BDE0A3853}"/>
              </a:ext>
            </a:extLst>
          </p:cNvPr>
          <p:cNvSpPr txBox="1"/>
          <p:nvPr/>
        </p:nvSpPr>
        <p:spPr>
          <a:xfrm>
            <a:off x="1294753" y="3517675"/>
            <a:ext cx="502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/ 10 </a:t>
            </a:r>
          </a:p>
        </p:txBody>
      </p:sp>
      <p:grpSp>
        <p:nvGrpSpPr>
          <p:cNvPr id="102" name="Ryhmä 101">
            <a:extLst>
              <a:ext uri="{FF2B5EF4-FFF2-40B4-BE49-F238E27FC236}">
                <a16:creationId xmlns:a16="http://schemas.microsoft.com/office/drawing/2014/main" id="{A6A62590-8319-40EE-BE9E-F78AC8892123}"/>
              </a:ext>
            </a:extLst>
          </p:cNvPr>
          <p:cNvGrpSpPr/>
          <p:nvPr/>
        </p:nvGrpSpPr>
        <p:grpSpPr>
          <a:xfrm>
            <a:off x="4955996" y="2654580"/>
            <a:ext cx="1783116" cy="1497283"/>
            <a:chOff x="7581058" y="2716728"/>
            <a:chExt cx="1783116" cy="1497283"/>
          </a:xfrm>
        </p:grpSpPr>
        <p:sp>
          <p:nvSpPr>
            <p:cNvPr id="103" name="Kaari 102">
              <a:extLst>
                <a:ext uri="{FF2B5EF4-FFF2-40B4-BE49-F238E27FC236}">
                  <a16:creationId xmlns:a16="http://schemas.microsoft.com/office/drawing/2014/main" id="{1B8DF0EF-A3A7-47AF-8D72-22A8381A9268}"/>
                </a:ext>
              </a:extLst>
            </p:cNvPr>
            <p:cNvSpPr/>
            <p:nvPr/>
          </p:nvSpPr>
          <p:spPr>
            <a:xfrm rot="3036828">
              <a:off x="7411047" y="2886739"/>
              <a:ext cx="1497283" cy="1157261"/>
            </a:xfrm>
            <a:prstGeom prst="arc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4" name="Tekstiruutu 103">
              <a:extLst>
                <a:ext uri="{FF2B5EF4-FFF2-40B4-BE49-F238E27FC236}">
                  <a16:creationId xmlns:a16="http://schemas.microsoft.com/office/drawing/2014/main" id="{CC50557B-2B94-4001-A710-312EE8B58A44}"/>
                </a:ext>
              </a:extLst>
            </p:cNvPr>
            <p:cNvSpPr txBox="1"/>
            <p:nvPr/>
          </p:nvSpPr>
          <p:spPr>
            <a:xfrm>
              <a:off x="8727341" y="3455660"/>
              <a:ext cx="636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/100 </a:t>
              </a:r>
            </a:p>
          </p:txBody>
        </p:sp>
      </p:grpSp>
      <p:grpSp>
        <p:nvGrpSpPr>
          <p:cNvPr id="105" name="Ryhmä 104">
            <a:extLst>
              <a:ext uri="{FF2B5EF4-FFF2-40B4-BE49-F238E27FC236}">
                <a16:creationId xmlns:a16="http://schemas.microsoft.com/office/drawing/2014/main" id="{EE42EABF-153F-4452-9161-DCD95CAE73D0}"/>
              </a:ext>
            </a:extLst>
          </p:cNvPr>
          <p:cNvGrpSpPr/>
          <p:nvPr/>
        </p:nvGrpSpPr>
        <p:grpSpPr>
          <a:xfrm>
            <a:off x="2902896" y="2666725"/>
            <a:ext cx="1783116" cy="1497283"/>
            <a:chOff x="7581058" y="2716728"/>
            <a:chExt cx="1783116" cy="1497283"/>
          </a:xfrm>
        </p:grpSpPr>
        <p:sp>
          <p:nvSpPr>
            <p:cNvPr id="106" name="Kaari 105">
              <a:extLst>
                <a:ext uri="{FF2B5EF4-FFF2-40B4-BE49-F238E27FC236}">
                  <a16:creationId xmlns:a16="http://schemas.microsoft.com/office/drawing/2014/main" id="{F6770D3D-98D8-407C-B7F5-898DCF34CC71}"/>
                </a:ext>
              </a:extLst>
            </p:cNvPr>
            <p:cNvSpPr/>
            <p:nvPr/>
          </p:nvSpPr>
          <p:spPr>
            <a:xfrm rot="3036828">
              <a:off x="7411047" y="2886739"/>
              <a:ext cx="1497283" cy="1157261"/>
            </a:xfrm>
            <a:prstGeom prst="arc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7" name="Tekstiruutu 106">
              <a:extLst>
                <a:ext uri="{FF2B5EF4-FFF2-40B4-BE49-F238E27FC236}">
                  <a16:creationId xmlns:a16="http://schemas.microsoft.com/office/drawing/2014/main" id="{1122EB7A-781D-4E97-BB25-7B545AD28E3C}"/>
                </a:ext>
              </a:extLst>
            </p:cNvPr>
            <p:cNvSpPr txBox="1"/>
            <p:nvPr/>
          </p:nvSpPr>
          <p:spPr>
            <a:xfrm>
              <a:off x="8727341" y="3455660"/>
              <a:ext cx="636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/100 </a:t>
              </a:r>
            </a:p>
          </p:txBody>
        </p:sp>
      </p:grpSp>
      <p:grpSp>
        <p:nvGrpSpPr>
          <p:cNvPr id="108" name="Ryhmä 107">
            <a:extLst>
              <a:ext uri="{FF2B5EF4-FFF2-40B4-BE49-F238E27FC236}">
                <a16:creationId xmlns:a16="http://schemas.microsoft.com/office/drawing/2014/main" id="{05ADACAA-7F34-439C-B3BC-317CB12AE4A2}"/>
              </a:ext>
            </a:extLst>
          </p:cNvPr>
          <p:cNvGrpSpPr/>
          <p:nvPr/>
        </p:nvGrpSpPr>
        <p:grpSpPr>
          <a:xfrm>
            <a:off x="708178" y="2700745"/>
            <a:ext cx="1783116" cy="1497283"/>
            <a:chOff x="7581058" y="2716728"/>
            <a:chExt cx="1783116" cy="1497283"/>
          </a:xfrm>
        </p:grpSpPr>
        <p:sp>
          <p:nvSpPr>
            <p:cNvPr id="109" name="Kaari 108">
              <a:extLst>
                <a:ext uri="{FF2B5EF4-FFF2-40B4-BE49-F238E27FC236}">
                  <a16:creationId xmlns:a16="http://schemas.microsoft.com/office/drawing/2014/main" id="{EC8E07D7-EFBA-4D28-9045-2CC078AFECE0}"/>
                </a:ext>
              </a:extLst>
            </p:cNvPr>
            <p:cNvSpPr/>
            <p:nvPr/>
          </p:nvSpPr>
          <p:spPr>
            <a:xfrm rot="3036828">
              <a:off x="7411047" y="2886739"/>
              <a:ext cx="1497283" cy="1157261"/>
            </a:xfrm>
            <a:prstGeom prst="arc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0" name="Tekstiruutu 109">
              <a:extLst>
                <a:ext uri="{FF2B5EF4-FFF2-40B4-BE49-F238E27FC236}">
                  <a16:creationId xmlns:a16="http://schemas.microsoft.com/office/drawing/2014/main" id="{FC3FC262-A019-49AA-801A-07F9F6ECEAFB}"/>
                </a:ext>
              </a:extLst>
            </p:cNvPr>
            <p:cNvSpPr txBox="1"/>
            <p:nvPr/>
          </p:nvSpPr>
          <p:spPr>
            <a:xfrm>
              <a:off x="8727341" y="3455660"/>
              <a:ext cx="636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/100 </a:t>
              </a:r>
            </a:p>
          </p:txBody>
        </p:sp>
      </p:grpSp>
      <p:sp>
        <p:nvSpPr>
          <p:cNvPr id="50" name="Tekstiruutu 49">
            <a:extLst>
              <a:ext uri="{FF2B5EF4-FFF2-40B4-BE49-F238E27FC236}">
                <a16:creationId xmlns:a16="http://schemas.microsoft.com/office/drawing/2014/main" id="{0DDB7652-4EE5-4E60-8777-AFCCAFF8829B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5347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5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96" grpId="0"/>
      <p:bldP spid="9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kstiruutu 52">
            <a:extLst>
              <a:ext uri="{FF2B5EF4-FFF2-40B4-BE49-F238E27FC236}">
                <a16:creationId xmlns:a16="http://schemas.microsoft.com/office/drawing/2014/main" id="{65757F82-A467-476D-BC7C-EF0C1E281D93}"/>
              </a:ext>
            </a:extLst>
          </p:cNvPr>
          <p:cNvSpPr txBox="1"/>
          <p:nvPr/>
        </p:nvSpPr>
        <p:spPr>
          <a:xfrm flipH="1">
            <a:off x="2999386" y="2577330"/>
            <a:ext cx="8152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b="1" dirty="0"/>
              <a:t>1000 ·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1000 · 2 =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88BB0291-863E-43CE-8A27-B57F875B5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152568"/>
              </p:ext>
            </p:extLst>
          </p:nvPr>
        </p:nvGraphicFramePr>
        <p:xfrm>
          <a:off x="204206" y="1887025"/>
          <a:ext cx="6177536" cy="3862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84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540865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TUHANNET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SADAT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KYMMENET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YKKÖSET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3321499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graphicFrame>
        <p:nvGraphicFramePr>
          <p:cNvPr id="24" name="Taulukko 23">
            <a:extLst>
              <a:ext uri="{FF2B5EF4-FFF2-40B4-BE49-F238E27FC236}">
                <a16:creationId xmlns:a16="http://schemas.microsoft.com/office/drawing/2014/main" id="{183DB3E5-A34A-4EB5-A452-0CBA14327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443420"/>
              </p:ext>
            </p:extLst>
          </p:nvPr>
        </p:nvGraphicFramePr>
        <p:xfrm>
          <a:off x="6712351" y="2675493"/>
          <a:ext cx="1984388" cy="140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097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323673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520545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520545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pic>
        <p:nvPicPr>
          <p:cNvPr id="25" name="Kuva 24">
            <a:extLst>
              <a:ext uri="{FF2B5EF4-FFF2-40B4-BE49-F238E27FC236}">
                <a16:creationId xmlns:a16="http://schemas.microsoft.com/office/drawing/2014/main" id="{1DCA35EF-D026-4DDA-99E9-7B6A7CE2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83" y="3550309"/>
            <a:ext cx="210179" cy="210179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1271F59B-87BC-422F-A396-E62E8C570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811" y="3845124"/>
            <a:ext cx="210179" cy="210179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8C64D911-D274-4453-BDFC-3F01D9979E26}"/>
              </a:ext>
            </a:extLst>
          </p:cNvPr>
          <p:cNvSpPr txBox="1"/>
          <p:nvPr/>
        </p:nvSpPr>
        <p:spPr>
          <a:xfrm>
            <a:off x="6804142" y="3530162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fi-FI" dirty="0"/>
          </a:p>
        </p:txBody>
      </p:sp>
      <p:grpSp>
        <p:nvGrpSpPr>
          <p:cNvPr id="44" name="Ryhmä 43">
            <a:extLst>
              <a:ext uri="{FF2B5EF4-FFF2-40B4-BE49-F238E27FC236}">
                <a16:creationId xmlns:a16="http://schemas.microsoft.com/office/drawing/2014/main" id="{3B112A94-1E26-4101-B55C-434AA778D142}"/>
              </a:ext>
            </a:extLst>
          </p:cNvPr>
          <p:cNvGrpSpPr/>
          <p:nvPr/>
        </p:nvGrpSpPr>
        <p:grpSpPr>
          <a:xfrm>
            <a:off x="4068846" y="2949013"/>
            <a:ext cx="1692277" cy="1796924"/>
            <a:chOff x="4188882" y="2864200"/>
            <a:chExt cx="1692277" cy="1796924"/>
          </a:xfrm>
        </p:grpSpPr>
        <p:sp>
          <p:nvSpPr>
            <p:cNvPr id="43" name="Tekstiruutu 42">
              <a:extLst>
                <a:ext uri="{FF2B5EF4-FFF2-40B4-BE49-F238E27FC236}">
                  <a16:creationId xmlns:a16="http://schemas.microsoft.com/office/drawing/2014/main" id="{A672E977-F0E1-41CE-B413-C4D15807726E}"/>
                </a:ext>
              </a:extLst>
            </p:cNvPr>
            <p:cNvSpPr txBox="1"/>
            <p:nvPr/>
          </p:nvSpPr>
          <p:spPr>
            <a:xfrm>
              <a:off x="4568824" y="2864200"/>
              <a:ext cx="730509" cy="429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42" name="Kaari 41">
              <a:extLst>
                <a:ext uri="{FF2B5EF4-FFF2-40B4-BE49-F238E27FC236}">
                  <a16:creationId xmlns:a16="http://schemas.microsoft.com/office/drawing/2014/main" id="{74F07160-85CA-4483-9848-9CDEC50AAF5E}"/>
                </a:ext>
              </a:extLst>
            </p:cNvPr>
            <p:cNvSpPr/>
            <p:nvPr/>
          </p:nvSpPr>
          <p:spPr>
            <a:xfrm rot="17901211">
              <a:off x="4355328" y="3135292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48" name="Ryhmä 47">
            <a:extLst>
              <a:ext uri="{FF2B5EF4-FFF2-40B4-BE49-F238E27FC236}">
                <a16:creationId xmlns:a16="http://schemas.microsoft.com/office/drawing/2014/main" id="{112640A5-BF6B-49AA-B9C9-DB3EEA87B40F}"/>
              </a:ext>
            </a:extLst>
          </p:cNvPr>
          <p:cNvGrpSpPr/>
          <p:nvPr/>
        </p:nvGrpSpPr>
        <p:grpSpPr>
          <a:xfrm>
            <a:off x="6963774" y="3069794"/>
            <a:ext cx="1511578" cy="1550657"/>
            <a:chOff x="6963774" y="3058913"/>
            <a:chExt cx="1511578" cy="1550657"/>
          </a:xfrm>
        </p:grpSpPr>
        <p:sp>
          <p:nvSpPr>
            <p:cNvPr id="46" name="Tekstiruutu 45">
              <a:extLst>
                <a:ext uri="{FF2B5EF4-FFF2-40B4-BE49-F238E27FC236}">
                  <a16:creationId xmlns:a16="http://schemas.microsoft.com/office/drawing/2014/main" id="{3B21BA25-59F1-431A-A2BD-9D9EA57E40C7}"/>
                </a:ext>
              </a:extLst>
            </p:cNvPr>
            <p:cNvSpPr txBox="1"/>
            <p:nvPr/>
          </p:nvSpPr>
          <p:spPr>
            <a:xfrm>
              <a:off x="7361706" y="3150733"/>
              <a:ext cx="7627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600" b="1" dirty="0"/>
                <a:t>1000 ·</a:t>
              </a:r>
            </a:p>
          </p:txBody>
        </p:sp>
        <p:sp>
          <p:nvSpPr>
            <p:cNvPr id="47" name="Kaari 46">
              <a:extLst>
                <a:ext uri="{FF2B5EF4-FFF2-40B4-BE49-F238E27FC236}">
                  <a16:creationId xmlns:a16="http://schemas.microsoft.com/office/drawing/2014/main" id="{C2DA3E5F-5146-4E54-AB06-5C50A6C54A96}"/>
                </a:ext>
              </a:extLst>
            </p:cNvPr>
            <p:cNvSpPr/>
            <p:nvPr/>
          </p:nvSpPr>
          <p:spPr>
            <a:xfrm rot="18404907">
              <a:off x="6944234" y="3078453"/>
              <a:ext cx="1550657" cy="1511578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9" name="Tekstiruutu 48">
            <a:extLst>
              <a:ext uri="{FF2B5EF4-FFF2-40B4-BE49-F238E27FC236}">
                <a16:creationId xmlns:a16="http://schemas.microsoft.com/office/drawing/2014/main" id="{7AE3AD4D-7B6E-46EF-A162-764AB86346E1}"/>
              </a:ext>
            </a:extLst>
          </p:cNvPr>
          <p:cNvSpPr txBox="1"/>
          <p:nvPr/>
        </p:nvSpPr>
        <p:spPr>
          <a:xfrm>
            <a:off x="3292973" y="909549"/>
            <a:ext cx="162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latin typeface="+mj-lt"/>
              </a:rPr>
              <a:t>2000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EFA33149-7A02-4DA4-AA13-BDEC835F9CF7}"/>
              </a:ext>
            </a:extLst>
          </p:cNvPr>
          <p:cNvSpPr txBox="1"/>
          <p:nvPr/>
        </p:nvSpPr>
        <p:spPr>
          <a:xfrm>
            <a:off x="7276912" y="3528610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0</a:t>
            </a:r>
            <a:endParaRPr lang="fi-FI" dirty="0"/>
          </a:p>
        </p:txBody>
      </p: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789F8CBD-9568-477D-9443-7793FE232E54}"/>
              </a:ext>
            </a:extLst>
          </p:cNvPr>
          <p:cNvGrpSpPr/>
          <p:nvPr/>
        </p:nvGrpSpPr>
        <p:grpSpPr>
          <a:xfrm>
            <a:off x="2675751" y="2946662"/>
            <a:ext cx="1692277" cy="1796924"/>
            <a:chOff x="4188882" y="2864200"/>
            <a:chExt cx="1692277" cy="1796924"/>
          </a:xfrm>
        </p:grpSpPr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4CDD6DEF-0C45-4664-B7B6-70F11C9468F5}"/>
                </a:ext>
              </a:extLst>
            </p:cNvPr>
            <p:cNvSpPr txBox="1"/>
            <p:nvPr/>
          </p:nvSpPr>
          <p:spPr>
            <a:xfrm>
              <a:off x="4568824" y="2864200"/>
              <a:ext cx="730509" cy="429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35" name="Kaari 34">
              <a:extLst>
                <a:ext uri="{FF2B5EF4-FFF2-40B4-BE49-F238E27FC236}">
                  <a16:creationId xmlns:a16="http://schemas.microsoft.com/office/drawing/2014/main" id="{1FE04CA2-B057-4B67-AAA0-29CAB95C15CB}"/>
                </a:ext>
              </a:extLst>
            </p:cNvPr>
            <p:cNvSpPr/>
            <p:nvPr/>
          </p:nvSpPr>
          <p:spPr>
            <a:xfrm rot="17901211">
              <a:off x="4355328" y="3135292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5EE3ADFE-E1CF-4417-9830-D5B407AE9310}"/>
              </a:ext>
            </a:extLst>
          </p:cNvPr>
          <p:cNvGrpSpPr/>
          <p:nvPr/>
        </p:nvGrpSpPr>
        <p:grpSpPr>
          <a:xfrm>
            <a:off x="1339149" y="2949013"/>
            <a:ext cx="1692277" cy="1796924"/>
            <a:chOff x="4188882" y="2864200"/>
            <a:chExt cx="1692277" cy="1796924"/>
          </a:xfrm>
        </p:grpSpPr>
        <p:sp>
          <p:nvSpPr>
            <p:cNvPr id="45" name="Tekstiruutu 44">
              <a:extLst>
                <a:ext uri="{FF2B5EF4-FFF2-40B4-BE49-F238E27FC236}">
                  <a16:creationId xmlns:a16="http://schemas.microsoft.com/office/drawing/2014/main" id="{69A080E7-12CA-4026-807F-D12D4673A710}"/>
                </a:ext>
              </a:extLst>
            </p:cNvPr>
            <p:cNvSpPr txBox="1"/>
            <p:nvPr/>
          </p:nvSpPr>
          <p:spPr>
            <a:xfrm>
              <a:off x="4568824" y="2864200"/>
              <a:ext cx="730509" cy="429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51" name="Kaari 50">
              <a:extLst>
                <a:ext uri="{FF2B5EF4-FFF2-40B4-BE49-F238E27FC236}">
                  <a16:creationId xmlns:a16="http://schemas.microsoft.com/office/drawing/2014/main" id="{C24AFB1D-878D-4A6F-9146-9813F825136F}"/>
                </a:ext>
              </a:extLst>
            </p:cNvPr>
            <p:cNvSpPr/>
            <p:nvPr/>
          </p:nvSpPr>
          <p:spPr>
            <a:xfrm rot="17901211">
              <a:off x="4355328" y="3135292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52" name="Kaari 51">
            <a:extLst>
              <a:ext uri="{FF2B5EF4-FFF2-40B4-BE49-F238E27FC236}">
                <a16:creationId xmlns:a16="http://schemas.microsoft.com/office/drawing/2014/main" id="{4B8C5040-09B7-44E8-9162-098FA06DF77F}"/>
              </a:ext>
            </a:extLst>
          </p:cNvPr>
          <p:cNvSpPr/>
          <p:nvPr/>
        </p:nvSpPr>
        <p:spPr>
          <a:xfrm rot="8249147" flipH="1" flipV="1">
            <a:off x="391799" y="2683473"/>
            <a:ext cx="5518125" cy="5000457"/>
          </a:xfrm>
          <a:prstGeom prst="arc">
            <a:avLst>
              <a:gd name="adj1" fmla="val 16310463"/>
              <a:gd name="adj2" fmla="val 21594299"/>
            </a:avLst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4" name="Kuva 53">
            <a:extLst>
              <a:ext uri="{FF2B5EF4-FFF2-40B4-BE49-F238E27FC236}">
                <a16:creationId xmlns:a16="http://schemas.microsoft.com/office/drawing/2014/main" id="{097F628F-1F48-44B7-A409-85614C933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6" y="3022878"/>
            <a:ext cx="1012121" cy="1011465"/>
          </a:xfrm>
          <a:prstGeom prst="rect">
            <a:avLst/>
          </a:prstGeom>
        </p:spPr>
      </p:pic>
      <p:pic>
        <p:nvPicPr>
          <p:cNvPr id="55" name="Kuva 54">
            <a:extLst>
              <a:ext uri="{FF2B5EF4-FFF2-40B4-BE49-F238E27FC236}">
                <a16:creationId xmlns:a16="http://schemas.microsoft.com/office/drawing/2014/main" id="{62A96163-F258-4403-A912-6B8E2A02D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6" y="4202103"/>
            <a:ext cx="1012121" cy="1011465"/>
          </a:xfrm>
          <a:prstGeom prst="rect">
            <a:avLst/>
          </a:prstGeom>
        </p:spPr>
      </p:pic>
      <p:sp>
        <p:nvSpPr>
          <p:cNvPr id="56" name="Tekstiruutu 55">
            <a:extLst>
              <a:ext uri="{FF2B5EF4-FFF2-40B4-BE49-F238E27FC236}">
                <a16:creationId xmlns:a16="http://schemas.microsoft.com/office/drawing/2014/main" id="{AB76C663-1C3C-4524-B3F1-F6D94908F172}"/>
              </a:ext>
            </a:extLst>
          </p:cNvPr>
          <p:cNvSpPr txBox="1"/>
          <p:nvPr/>
        </p:nvSpPr>
        <p:spPr>
          <a:xfrm>
            <a:off x="7750061" y="3528610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0</a:t>
            </a:r>
            <a:endParaRPr lang="fi-FI" dirty="0"/>
          </a:p>
        </p:txBody>
      </p:sp>
      <p:sp>
        <p:nvSpPr>
          <p:cNvPr id="57" name="Tekstiruutu 56">
            <a:extLst>
              <a:ext uri="{FF2B5EF4-FFF2-40B4-BE49-F238E27FC236}">
                <a16:creationId xmlns:a16="http://schemas.microsoft.com/office/drawing/2014/main" id="{776FAA01-8A0D-45F7-8623-AE188053D1A3}"/>
              </a:ext>
            </a:extLst>
          </p:cNvPr>
          <p:cNvSpPr txBox="1"/>
          <p:nvPr/>
        </p:nvSpPr>
        <p:spPr>
          <a:xfrm>
            <a:off x="8222831" y="3528610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0</a:t>
            </a:r>
            <a:endParaRPr lang="fi-FI" dirty="0"/>
          </a:p>
        </p:txBody>
      </p:sp>
      <p:pic>
        <p:nvPicPr>
          <p:cNvPr id="29" name="Kuva 28">
            <a:extLst>
              <a:ext uri="{FF2B5EF4-FFF2-40B4-BE49-F238E27FC236}">
                <a16:creationId xmlns:a16="http://schemas.microsoft.com/office/drawing/2014/main" id="{DFC9D3E6-314D-4196-BDE9-38A11CD294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5D5D6040-D644-41D0-9BC8-53B780422141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3136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/>
      <p:bldP spid="49" grpId="0"/>
      <p:bldP spid="50" grpId="0"/>
      <p:bldP spid="52" grpId="0" animBg="1"/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10 · 25 =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88BB0291-863E-43CE-8A27-B57F875B5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40460"/>
              </p:ext>
            </p:extLst>
          </p:nvPr>
        </p:nvGraphicFramePr>
        <p:xfrm>
          <a:off x="204206" y="1887026"/>
          <a:ext cx="6177536" cy="396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84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61526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TUHANNET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SADAT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KYMMENET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YKKÖSET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1674083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1674083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graphicFrame>
        <p:nvGraphicFramePr>
          <p:cNvPr id="24" name="Taulukko 23">
            <a:extLst>
              <a:ext uri="{FF2B5EF4-FFF2-40B4-BE49-F238E27FC236}">
                <a16:creationId xmlns:a16="http://schemas.microsoft.com/office/drawing/2014/main" id="{183DB3E5-A34A-4EB5-A452-0CBA14327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792793"/>
              </p:ext>
            </p:extLst>
          </p:nvPr>
        </p:nvGraphicFramePr>
        <p:xfrm>
          <a:off x="6712351" y="2675492"/>
          <a:ext cx="1984388" cy="2114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097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496097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549666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782278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  <a:tr h="782278"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9909"/>
                  </a:ext>
                </a:extLst>
              </a:tr>
            </a:tbl>
          </a:graphicData>
        </a:graphic>
      </p:graphicFrame>
      <p:pic>
        <p:nvPicPr>
          <p:cNvPr id="25" name="Kuva 24">
            <a:extLst>
              <a:ext uri="{FF2B5EF4-FFF2-40B4-BE49-F238E27FC236}">
                <a16:creationId xmlns:a16="http://schemas.microsoft.com/office/drawing/2014/main" id="{1DCA35EF-D026-4DDA-99E9-7B6A7CE2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540" y="2855219"/>
            <a:ext cx="210179" cy="210179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4125F052-AA7A-43EF-B3BD-DC6DFBAB9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121" y="3445220"/>
            <a:ext cx="210179" cy="210179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515B3A40-0DB0-4491-85D9-88993BA68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328" y="2841267"/>
            <a:ext cx="210179" cy="210179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1271F59B-87BC-422F-A396-E62E8C570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316" y="3470976"/>
            <a:ext cx="210179" cy="210179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3DB75D20-4CF4-4A27-A55B-BEE1DE059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371" y="3181233"/>
            <a:ext cx="210179" cy="210179"/>
          </a:xfrm>
          <a:prstGeom prst="rect">
            <a:avLst/>
          </a:prstGeom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C266E9F3-A7AB-4E32-A891-17BFCCB1E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76" y="4237043"/>
            <a:ext cx="210921" cy="1569761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CDBF4963-76A5-4126-8935-73BEF6933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517" y="4255325"/>
            <a:ext cx="210921" cy="1569761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068DCEBC-FB41-450C-A7DD-3E97B363D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19" y="4248670"/>
            <a:ext cx="210921" cy="1569761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4A03AF97-9B8B-41B6-8D22-9FDA9A68F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01" y="4255324"/>
            <a:ext cx="210921" cy="1569761"/>
          </a:xfrm>
          <a:prstGeom prst="rect">
            <a:avLst/>
          </a:prstGeom>
        </p:spPr>
      </p:pic>
      <p:pic>
        <p:nvPicPr>
          <p:cNvPr id="40" name="Kuva 39">
            <a:extLst>
              <a:ext uri="{FF2B5EF4-FFF2-40B4-BE49-F238E27FC236}">
                <a16:creationId xmlns:a16="http://schemas.microsoft.com/office/drawing/2014/main" id="{F3352F6E-5D5B-4213-848F-7C4F1917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859" y="4255324"/>
            <a:ext cx="210921" cy="1569761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8C64D911-D274-4453-BDFC-3F01D9979E26}"/>
              </a:ext>
            </a:extLst>
          </p:cNvPr>
          <p:cNvSpPr txBox="1"/>
          <p:nvPr/>
        </p:nvSpPr>
        <p:spPr>
          <a:xfrm>
            <a:off x="7794173" y="4236770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5</a:t>
            </a:r>
            <a:endParaRPr lang="fi-FI" dirty="0"/>
          </a:p>
        </p:txBody>
      </p:sp>
      <p:grpSp>
        <p:nvGrpSpPr>
          <p:cNvPr id="44" name="Ryhmä 43">
            <a:extLst>
              <a:ext uri="{FF2B5EF4-FFF2-40B4-BE49-F238E27FC236}">
                <a16:creationId xmlns:a16="http://schemas.microsoft.com/office/drawing/2014/main" id="{3B112A94-1E26-4101-B55C-434AA778D142}"/>
              </a:ext>
            </a:extLst>
          </p:cNvPr>
          <p:cNvGrpSpPr/>
          <p:nvPr/>
        </p:nvGrpSpPr>
        <p:grpSpPr>
          <a:xfrm>
            <a:off x="2626435" y="3089290"/>
            <a:ext cx="1692277" cy="1644987"/>
            <a:chOff x="4188882" y="3016137"/>
            <a:chExt cx="1692277" cy="1644987"/>
          </a:xfrm>
        </p:grpSpPr>
        <p:sp>
          <p:nvSpPr>
            <p:cNvPr id="43" name="Tekstiruutu 42">
              <a:extLst>
                <a:ext uri="{FF2B5EF4-FFF2-40B4-BE49-F238E27FC236}">
                  <a16:creationId xmlns:a16="http://schemas.microsoft.com/office/drawing/2014/main" id="{A672E977-F0E1-41CE-B413-C4D15807726E}"/>
                </a:ext>
              </a:extLst>
            </p:cNvPr>
            <p:cNvSpPr txBox="1"/>
            <p:nvPr/>
          </p:nvSpPr>
          <p:spPr>
            <a:xfrm>
              <a:off x="4188882" y="3016137"/>
              <a:ext cx="730509" cy="429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42" name="Kaari 41">
              <a:extLst>
                <a:ext uri="{FF2B5EF4-FFF2-40B4-BE49-F238E27FC236}">
                  <a16:creationId xmlns:a16="http://schemas.microsoft.com/office/drawing/2014/main" id="{74F07160-85CA-4483-9848-9CDEC50AAF5E}"/>
                </a:ext>
              </a:extLst>
            </p:cNvPr>
            <p:cNvSpPr/>
            <p:nvPr/>
          </p:nvSpPr>
          <p:spPr>
            <a:xfrm rot="16200000">
              <a:off x="4355328" y="3135292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48" name="Ryhmä 47">
            <a:extLst>
              <a:ext uri="{FF2B5EF4-FFF2-40B4-BE49-F238E27FC236}">
                <a16:creationId xmlns:a16="http://schemas.microsoft.com/office/drawing/2014/main" id="{112640A5-BF6B-49AA-B9C9-DB3EEA87B40F}"/>
              </a:ext>
            </a:extLst>
          </p:cNvPr>
          <p:cNvGrpSpPr/>
          <p:nvPr/>
        </p:nvGrpSpPr>
        <p:grpSpPr>
          <a:xfrm>
            <a:off x="7248825" y="3634503"/>
            <a:ext cx="927773" cy="1008131"/>
            <a:chOff x="7623451" y="3065398"/>
            <a:chExt cx="927773" cy="1008131"/>
          </a:xfrm>
        </p:grpSpPr>
        <p:sp>
          <p:nvSpPr>
            <p:cNvPr id="46" name="Tekstiruutu 45">
              <a:extLst>
                <a:ext uri="{FF2B5EF4-FFF2-40B4-BE49-F238E27FC236}">
                  <a16:creationId xmlns:a16="http://schemas.microsoft.com/office/drawing/2014/main" id="{3B21BA25-59F1-431A-A2BD-9D9EA57E40C7}"/>
                </a:ext>
              </a:extLst>
            </p:cNvPr>
            <p:cNvSpPr txBox="1"/>
            <p:nvPr/>
          </p:nvSpPr>
          <p:spPr>
            <a:xfrm>
              <a:off x="7623451" y="3065398"/>
              <a:ext cx="6709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600" b="1" dirty="0"/>
                <a:t>10 ·</a:t>
              </a:r>
            </a:p>
          </p:txBody>
        </p:sp>
        <p:sp>
          <p:nvSpPr>
            <p:cNvPr id="47" name="Kaari 46">
              <a:extLst>
                <a:ext uri="{FF2B5EF4-FFF2-40B4-BE49-F238E27FC236}">
                  <a16:creationId xmlns:a16="http://schemas.microsoft.com/office/drawing/2014/main" id="{C2DA3E5F-5146-4E54-AB06-5C50A6C54A96}"/>
                </a:ext>
              </a:extLst>
            </p:cNvPr>
            <p:cNvSpPr/>
            <p:nvPr/>
          </p:nvSpPr>
          <p:spPr>
            <a:xfrm rot="16200000">
              <a:off x="7843334" y="3365638"/>
              <a:ext cx="744842" cy="670939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9" name="Tekstiruutu 48">
            <a:extLst>
              <a:ext uri="{FF2B5EF4-FFF2-40B4-BE49-F238E27FC236}">
                <a16:creationId xmlns:a16="http://schemas.microsoft.com/office/drawing/2014/main" id="{7AE3AD4D-7B6E-46EF-A162-764AB86346E1}"/>
              </a:ext>
            </a:extLst>
          </p:cNvPr>
          <p:cNvSpPr txBox="1"/>
          <p:nvPr/>
        </p:nvSpPr>
        <p:spPr>
          <a:xfrm>
            <a:off x="3172881" y="906364"/>
            <a:ext cx="1486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latin typeface="+mj-lt"/>
              </a:rPr>
              <a:t>250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EFA33149-7A02-4DA4-AA13-BDEC835F9CF7}"/>
              </a:ext>
            </a:extLst>
          </p:cNvPr>
          <p:cNvSpPr txBox="1"/>
          <p:nvPr/>
        </p:nvSpPr>
        <p:spPr>
          <a:xfrm>
            <a:off x="8245456" y="4247094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0</a:t>
            </a:r>
            <a:endParaRPr lang="fi-FI" dirty="0"/>
          </a:p>
        </p:txBody>
      </p:sp>
      <p:pic>
        <p:nvPicPr>
          <p:cNvPr id="30" name="Kuva 29">
            <a:extLst>
              <a:ext uri="{FF2B5EF4-FFF2-40B4-BE49-F238E27FC236}">
                <a16:creationId xmlns:a16="http://schemas.microsoft.com/office/drawing/2014/main" id="{8E736D3D-5AAE-4D15-B44D-7811A68AF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808" y="2555191"/>
            <a:ext cx="210921" cy="1569761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05F5033F-A99B-4BB8-B61C-DF726011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79" y="2566073"/>
            <a:ext cx="210921" cy="1569761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88615699-2438-4F6E-8985-D0FBFB060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50" y="4187885"/>
            <a:ext cx="1296108" cy="1298224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9F861D54-2687-4196-89DB-14B2E6DD6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46" y="4592042"/>
            <a:ext cx="1296108" cy="1298224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C56D72A3-DF63-483F-9B3C-F8C385AC32D0}"/>
              </a:ext>
            </a:extLst>
          </p:cNvPr>
          <p:cNvSpPr txBox="1"/>
          <p:nvPr/>
        </p:nvSpPr>
        <p:spPr>
          <a:xfrm>
            <a:off x="7320645" y="4236506"/>
            <a:ext cx="4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fi-FI" dirty="0"/>
          </a:p>
        </p:txBody>
      </p:sp>
      <p:grpSp>
        <p:nvGrpSpPr>
          <p:cNvPr id="35" name="Ryhmä 34">
            <a:extLst>
              <a:ext uri="{FF2B5EF4-FFF2-40B4-BE49-F238E27FC236}">
                <a16:creationId xmlns:a16="http://schemas.microsoft.com/office/drawing/2014/main" id="{5EFC3808-CED7-4E0D-9CCE-83EACAD3E809}"/>
              </a:ext>
            </a:extLst>
          </p:cNvPr>
          <p:cNvGrpSpPr/>
          <p:nvPr/>
        </p:nvGrpSpPr>
        <p:grpSpPr>
          <a:xfrm>
            <a:off x="4422196" y="3076284"/>
            <a:ext cx="1692277" cy="1644987"/>
            <a:chOff x="4188882" y="3016137"/>
            <a:chExt cx="1692277" cy="1644987"/>
          </a:xfrm>
        </p:grpSpPr>
        <p:sp>
          <p:nvSpPr>
            <p:cNvPr id="41" name="Tekstiruutu 40">
              <a:extLst>
                <a:ext uri="{FF2B5EF4-FFF2-40B4-BE49-F238E27FC236}">
                  <a16:creationId xmlns:a16="http://schemas.microsoft.com/office/drawing/2014/main" id="{8BA9870A-6B3B-4615-8290-6FC126C67F2B}"/>
                </a:ext>
              </a:extLst>
            </p:cNvPr>
            <p:cNvSpPr txBox="1"/>
            <p:nvPr/>
          </p:nvSpPr>
          <p:spPr>
            <a:xfrm>
              <a:off x="4188882" y="3016137"/>
              <a:ext cx="730509" cy="429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  <p:sp>
          <p:nvSpPr>
            <p:cNvPr id="45" name="Kaari 44">
              <a:extLst>
                <a:ext uri="{FF2B5EF4-FFF2-40B4-BE49-F238E27FC236}">
                  <a16:creationId xmlns:a16="http://schemas.microsoft.com/office/drawing/2014/main" id="{D9F0273F-18C3-41E4-BDE0-DA59DCFB3B90}"/>
                </a:ext>
              </a:extLst>
            </p:cNvPr>
            <p:cNvSpPr/>
            <p:nvPr/>
          </p:nvSpPr>
          <p:spPr>
            <a:xfrm rot="16200000">
              <a:off x="4355328" y="3135292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1CD8971F-E46D-47E6-9D7E-C91AB8338A36}"/>
              </a:ext>
            </a:extLst>
          </p:cNvPr>
          <p:cNvGrpSpPr/>
          <p:nvPr/>
        </p:nvGrpSpPr>
        <p:grpSpPr>
          <a:xfrm>
            <a:off x="7818507" y="3631768"/>
            <a:ext cx="927773" cy="1008131"/>
            <a:chOff x="7623451" y="3065398"/>
            <a:chExt cx="927773" cy="1008131"/>
          </a:xfrm>
        </p:grpSpPr>
        <p:sp>
          <p:nvSpPr>
            <p:cNvPr id="56" name="Tekstiruutu 55">
              <a:extLst>
                <a:ext uri="{FF2B5EF4-FFF2-40B4-BE49-F238E27FC236}">
                  <a16:creationId xmlns:a16="http://schemas.microsoft.com/office/drawing/2014/main" id="{CF2D39CC-1779-4F5A-99D4-A04DA1C36D17}"/>
                </a:ext>
              </a:extLst>
            </p:cNvPr>
            <p:cNvSpPr txBox="1"/>
            <p:nvPr/>
          </p:nvSpPr>
          <p:spPr>
            <a:xfrm>
              <a:off x="7623451" y="3065398"/>
              <a:ext cx="6709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600" b="1" dirty="0"/>
                <a:t>10 ·</a:t>
              </a:r>
            </a:p>
          </p:txBody>
        </p:sp>
        <p:sp>
          <p:nvSpPr>
            <p:cNvPr id="57" name="Kaari 56">
              <a:extLst>
                <a:ext uri="{FF2B5EF4-FFF2-40B4-BE49-F238E27FC236}">
                  <a16:creationId xmlns:a16="http://schemas.microsoft.com/office/drawing/2014/main" id="{781A23CE-1825-4A1F-B060-2EFA70746BF6}"/>
                </a:ext>
              </a:extLst>
            </p:cNvPr>
            <p:cNvSpPr/>
            <p:nvPr/>
          </p:nvSpPr>
          <p:spPr>
            <a:xfrm rot="16200000">
              <a:off x="7843334" y="3365638"/>
              <a:ext cx="744842" cy="670939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51" name="Kuva 50">
            <a:extLst>
              <a:ext uri="{FF2B5EF4-FFF2-40B4-BE49-F238E27FC236}">
                <a16:creationId xmlns:a16="http://schemas.microsoft.com/office/drawing/2014/main" id="{1BF88AD5-0497-4B33-B38E-3E27A633D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52" name="Tekstiruutu 51">
            <a:extLst>
              <a:ext uri="{FF2B5EF4-FFF2-40B4-BE49-F238E27FC236}">
                <a16:creationId xmlns:a16="http://schemas.microsoft.com/office/drawing/2014/main" id="{938CE074-1DA2-46CE-9E5B-E4E3B1682714}"/>
              </a:ext>
            </a:extLst>
          </p:cNvPr>
          <p:cNvSpPr txBox="1"/>
          <p:nvPr/>
        </p:nvSpPr>
        <p:spPr>
          <a:xfrm>
            <a:off x="8632134" y="5843168"/>
            <a:ext cx="32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304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9" grpId="0"/>
      <p:bldP spid="50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3086609" y="3329056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Kolme askelta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kolme askelta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423247"/>
            <a:ext cx="3714057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3426372" y="4909410"/>
            <a:ext cx="1480629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1000 · 5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4519690" y="4901795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5000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2754E7D-6969-4347-9ECC-1904C9458852}"/>
              </a:ext>
            </a:extLst>
          </p:cNvPr>
          <p:cNvSpPr txBox="1"/>
          <p:nvPr/>
        </p:nvSpPr>
        <p:spPr>
          <a:xfrm>
            <a:off x="4824426" y="3770224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E3DAA9B-E7ED-4179-91B3-8FB2DB1CEF5C}"/>
              </a:ext>
            </a:extLst>
          </p:cNvPr>
          <p:cNvSpPr txBox="1"/>
          <p:nvPr/>
        </p:nvSpPr>
        <p:spPr>
          <a:xfrm>
            <a:off x="5356456" y="376294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B38149B-A0A0-468C-9263-421A6BC9B664}"/>
              </a:ext>
            </a:extLst>
          </p:cNvPr>
          <p:cNvSpPr txBox="1"/>
          <p:nvPr/>
        </p:nvSpPr>
        <p:spPr>
          <a:xfrm>
            <a:off x="5356456" y="3759011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5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708D06A-7E65-4242-B74E-F4BAE9E0F59F}"/>
              </a:ext>
            </a:extLst>
          </p:cNvPr>
          <p:cNvSpPr txBox="1"/>
          <p:nvPr/>
        </p:nvSpPr>
        <p:spPr>
          <a:xfrm>
            <a:off x="4292396" y="3773703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E6704FF-1911-4D71-988E-813736D6FD09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397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7309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3" grpId="0" animBg="1"/>
      <p:bldP spid="18" grpId="0" animBg="1"/>
      <p:bldP spid="19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/>
        </p:nvGraphicFramePr>
        <p:xfrm>
          <a:off x="3086609" y="3329056"/>
          <a:ext cx="2711365" cy="88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3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42273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12869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Kolme askelta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kolme askelta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423247"/>
            <a:ext cx="691134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3516086" y="4909410"/>
            <a:ext cx="2085927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1000 · 48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4701540" y="4903152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48000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2754E7D-6969-4347-9ECC-1904C9458852}"/>
              </a:ext>
            </a:extLst>
          </p:cNvPr>
          <p:cNvSpPr txBox="1"/>
          <p:nvPr/>
        </p:nvSpPr>
        <p:spPr>
          <a:xfrm>
            <a:off x="4824426" y="3770224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12E8E64-7C75-436D-9243-5722A24AD35F}"/>
              </a:ext>
            </a:extLst>
          </p:cNvPr>
          <p:cNvSpPr txBox="1"/>
          <p:nvPr/>
        </p:nvSpPr>
        <p:spPr>
          <a:xfrm>
            <a:off x="4824425" y="3759011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4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E3DAA9B-E7ED-4179-91B3-8FB2DB1CEF5C}"/>
              </a:ext>
            </a:extLst>
          </p:cNvPr>
          <p:cNvSpPr txBox="1"/>
          <p:nvPr/>
        </p:nvSpPr>
        <p:spPr>
          <a:xfrm>
            <a:off x="5356456" y="376294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B38149B-A0A0-468C-9263-421A6BC9B664}"/>
              </a:ext>
            </a:extLst>
          </p:cNvPr>
          <p:cNvSpPr txBox="1"/>
          <p:nvPr/>
        </p:nvSpPr>
        <p:spPr>
          <a:xfrm>
            <a:off x="5356456" y="3759011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8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A3E50065-7CEA-479A-8182-654137188C2F}"/>
              </a:ext>
            </a:extLst>
          </p:cNvPr>
          <p:cNvSpPr txBox="1"/>
          <p:nvPr/>
        </p:nvSpPr>
        <p:spPr>
          <a:xfrm>
            <a:off x="4281961" y="3766904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CE1364B-F727-4737-AF16-377C232CE50D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80007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-0.17604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7518 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3" grpId="0" animBg="1"/>
      <p:bldP spid="14" grpId="0" animBg="1"/>
      <p:bldP spid="18" grpId="0" animBg="1"/>
      <p:bldP spid="19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ulukko 37">
            <a:extLst>
              <a:ext uri="{FF2B5EF4-FFF2-40B4-BE49-F238E27FC236}">
                <a16:creationId xmlns:a16="http://schemas.microsoft.com/office/drawing/2014/main" id="{4C7778A0-DAC9-4EBC-B8C2-5E644B7CB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486576"/>
              </p:ext>
            </p:extLst>
          </p:nvPr>
        </p:nvGraphicFramePr>
        <p:xfrm>
          <a:off x="2669961" y="3332193"/>
          <a:ext cx="3033336" cy="902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556">
                  <a:extLst>
                    <a:ext uri="{9D8B030D-6E8A-4147-A177-3AD203B41FA5}">
                      <a16:colId xmlns:a16="http://schemas.microsoft.com/office/drawing/2014/main" val="3835154665"/>
                    </a:ext>
                  </a:extLst>
                </a:gridCol>
                <a:gridCol w="505556">
                  <a:extLst>
                    <a:ext uri="{9D8B030D-6E8A-4147-A177-3AD203B41FA5}">
                      <a16:colId xmlns:a16="http://schemas.microsoft.com/office/drawing/2014/main" val="1261608289"/>
                    </a:ext>
                  </a:extLst>
                </a:gridCol>
                <a:gridCol w="505556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505556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505556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505556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21842"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480742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Kolme askelta vasemmalle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90" y="1878564"/>
            <a:ext cx="6911340" cy="959810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Miten luvun arvo muuttuu, </a:t>
            </a:r>
            <a:br>
              <a:rPr lang="fi-FI" dirty="0"/>
            </a:br>
            <a:r>
              <a:rPr lang="fi-FI" dirty="0"/>
              <a:t>jos sen jokainen numero siirretään paikkataulukossa </a:t>
            </a:r>
            <a:br>
              <a:rPr lang="fi-FI" dirty="0"/>
            </a:br>
            <a:r>
              <a:rPr lang="fi-FI" dirty="0"/>
              <a:t>kolme askelta vasemmalle?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84EBAA-796E-4C95-9C2E-BEAB706E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22F305E7-06F8-4D5A-AD2F-487C2355AB56}"/>
              </a:ext>
            </a:extLst>
          </p:cNvPr>
          <p:cNvSpPr txBox="1">
            <a:spLocks/>
          </p:cNvSpPr>
          <p:nvPr/>
        </p:nvSpPr>
        <p:spPr>
          <a:xfrm>
            <a:off x="1245870" y="4423247"/>
            <a:ext cx="691134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Miten tämä kirjoitetaan laskuna? 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0029A163-B72A-452C-B2D6-C80E1DC851CC}"/>
              </a:ext>
            </a:extLst>
          </p:cNvPr>
          <p:cNvSpPr txBox="1">
            <a:spLocks/>
          </p:cNvSpPr>
          <p:nvPr/>
        </p:nvSpPr>
        <p:spPr>
          <a:xfrm>
            <a:off x="3394364" y="4909410"/>
            <a:ext cx="2207649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1000 · 285 = </a:t>
            </a: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F9C17BBD-B1E0-4ABF-AFA8-B85D6ADB4CB7}"/>
              </a:ext>
            </a:extLst>
          </p:cNvPr>
          <p:cNvSpPr txBox="1">
            <a:spLocks/>
          </p:cNvSpPr>
          <p:nvPr/>
        </p:nvSpPr>
        <p:spPr>
          <a:xfrm>
            <a:off x="4747232" y="4902551"/>
            <a:ext cx="956310" cy="47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285000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2754E7D-6969-4347-9ECC-1904C9458852}"/>
              </a:ext>
            </a:extLst>
          </p:cNvPr>
          <p:cNvSpPr txBox="1"/>
          <p:nvPr/>
        </p:nvSpPr>
        <p:spPr>
          <a:xfrm>
            <a:off x="4824426" y="3770224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12E8E64-7C75-436D-9243-5722A24AD35F}"/>
              </a:ext>
            </a:extLst>
          </p:cNvPr>
          <p:cNvSpPr txBox="1"/>
          <p:nvPr/>
        </p:nvSpPr>
        <p:spPr>
          <a:xfrm>
            <a:off x="4278846" y="3783485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2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E3DAA9B-E7ED-4179-91B3-8FB2DB1CEF5C}"/>
              </a:ext>
            </a:extLst>
          </p:cNvPr>
          <p:cNvSpPr txBox="1"/>
          <p:nvPr/>
        </p:nvSpPr>
        <p:spPr>
          <a:xfrm>
            <a:off x="5356456" y="376294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40C11F8F-F20A-4CBE-8659-69086ED75478}"/>
              </a:ext>
            </a:extLst>
          </p:cNvPr>
          <p:cNvSpPr txBox="1"/>
          <p:nvPr/>
        </p:nvSpPr>
        <p:spPr>
          <a:xfrm>
            <a:off x="4810876" y="3772248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8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4C680FE2-40C5-447C-88E1-C57EA1E31B6C}"/>
              </a:ext>
            </a:extLst>
          </p:cNvPr>
          <p:cNvSpPr txBox="1"/>
          <p:nvPr/>
        </p:nvSpPr>
        <p:spPr>
          <a:xfrm>
            <a:off x="5342906" y="3783485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5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C8F5D10-C1D0-4B96-8A82-5501BE5A111D}"/>
              </a:ext>
            </a:extLst>
          </p:cNvPr>
          <p:cNvSpPr txBox="1"/>
          <p:nvPr/>
        </p:nvSpPr>
        <p:spPr>
          <a:xfrm>
            <a:off x="4292396" y="3783846"/>
            <a:ext cx="3468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dirty="0"/>
              <a:t>0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10BDCEE8-6AD5-40CC-80E4-DBC9F4419247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6583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93 L -0.16476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17153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16841 0.002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3" grpId="0" animBg="1"/>
      <p:bldP spid="14" grpId="0" animBg="1"/>
      <p:bldP spid="18" grpId="0" animBg="1"/>
      <p:bldP spid="20" grpId="0" animBg="1"/>
      <p:bldP spid="21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31609"/>
            <a:ext cx="7543800" cy="1450757"/>
          </a:xfrm>
        </p:spPr>
        <p:txBody>
          <a:bodyPr>
            <a:normAutofit/>
          </a:bodyPr>
          <a:lstStyle/>
          <a:p>
            <a:r>
              <a:rPr lang="fi-FI" dirty="0"/>
              <a:t>Tuhatkertainen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1BC3A0-ED08-45B4-A80D-26216612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499" y="4677783"/>
            <a:ext cx="8147106" cy="2272078"/>
          </a:xfrm>
        </p:spPr>
        <p:txBody>
          <a:bodyPr>
            <a:normAutofit/>
          </a:bodyPr>
          <a:lstStyle/>
          <a:p>
            <a:pPr lvl="0"/>
            <a:r>
              <a:rPr lang="fi-FI" sz="2400" dirty="0"/>
              <a:t>  </a:t>
            </a:r>
          </a:p>
          <a:p>
            <a:endParaRPr lang="fi-FI" dirty="0"/>
          </a:p>
          <a:p>
            <a:endParaRPr lang="fi-FI" dirty="0"/>
          </a:p>
          <a:p>
            <a:endParaRPr lang="fi-FI" sz="2400" dirty="0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15" name="Alatunnisteen paikkamerkki 3">
            <a:extLst>
              <a:ext uri="{FF2B5EF4-FFF2-40B4-BE49-F238E27FC236}">
                <a16:creationId xmlns:a16="http://schemas.microsoft.com/office/drawing/2014/main" id="{80F4CF74-859A-417C-89E6-8ECCC9FA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29" name="Kaari 28">
            <a:extLst>
              <a:ext uri="{FF2B5EF4-FFF2-40B4-BE49-F238E27FC236}">
                <a16:creationId xmlns:a16="http://schemas.microsoft.com/office/drawing/2014/main" id="{4656A95A-196F-4D37-BB12-6FF099AF9517}"/>
              </a:ext>
            </a:extLst>
          </p:cNvPr>
          <p:cNvSpPr/>
          <p:nvPr/>
        </p:nvSpPr>
        <p:spPr>
          <a:xfrm rot="2415283" flipH="1">
            <a:off x="5486629" y="2990689"/>
            <a:ext cx="138382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Kaari 32">
            <a:extLst>
              <a:ext uri="{FF2B5EF4-FFF2-40B4-BE49-F238E27FC236}">
                <a16:creationId xmlns:a16="http://schemas.microsoft.com/office/drawing/2014/main" id="{C238B24B-A6D4-4EE1-AE76-662AFEE19571}"/>
              </a:ext>
            </a:extLst>
          </p:cNvPr>
          <p:cNvSpPr/>
          <p:nvPr/>
        </p:nvSpPr>
        <p:spPr>
          <a:xfrm rot="2696290" flipV="1">
            <a:off x="1561817" y="-1006393"/>
            <a:ext cx="5576312" cy="5229402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97397599-07A4-4C32-A476-6A2EB6CDB834}"/>
              </a:ext>
            </a:extLst>
          </p:cNvPr>
          <p:cNvSpPr/>
          <p:nvPr/>
        </p:nvSpPr>
        <p:spPr>
          <a:xfrm flipH="1">
            <a:off x="6576665" y="3189871"/>
            <a:ext cx="609512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BB615A5-68BA-4364-8442-C0EDF4D12713}"/>
              </a:ext>
            </a:extLst>
          </p:cNvPr>
          <p:cNvSpPr/>
          <p:nvPr/>
        </p:nvSpPr>
        <p:spPr>
          <a:xfrm flipH="1">
            <a:off x="4957267" y="3147027"/>
            <a:ext cx="742587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Puolisuunnikas 31">
            <a:extLst>
              <a:ext uri="{FF2B5EF4-FFF2-40B4-BE49-F238E27FC236}">
                <a16:creationId xmlns:a16="http://schemas.microsoft.com/office/drawing/2014/main" id="{651AA9DA-8DCC-4B9D-A58D-ABF3FE2C3C0C}"/>
              </a:ext>
            </a:extLst>
          </p:cNvPr>
          <p:cNvSpPr/>
          <p:nvPr/>
        </p:nvSpPr>
        <p:spPr>
          <a:xfrm flipH="1">
            <a:off x="3338943" y="3218732"/>
            <a:ext cx="840498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A8EA1036-E52A-4858-97C6-AB927E198642}"/>
              </a:ext>
            </a:extLst>
          </p:cNvPr>
          <p:cNvSpPr txBox="1"/>
          <p:nvPr/>
        </p:nvSpPr>
        <p:spPr>
          <a:xfrm flipH="1">
            <a:off x="5904458" y="2568740"/>
            <a:ext cx="64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 ·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D35F2B6E-50E3-4A91-A6D7-E2A11264A392}"/>
              </a:ext>
            </a:extLst>
          </p:cNvPr>
          <p:cNvGrpSpPr/>
          <p:nvPr/>
        </p:nvGrpSpPr>
        <p:grpSpPr>
          <a:xfrm>
            <a:off x="3901926" y="2568740"/>
            <a:ext cx="1383824" cy="1713587"/>
            <a:chOff x="4105127" y="2568740"/>
            <a:chExt cx="1383824" cy="1713587"/>
          </a:xfrm>
        </p:grpSpPr>
        <p:sp>
          <p:nvSpPr>
            <p:cNvPr id="31" name="Kaari 30">
              <a:extLst>
                <a:ext uri="{FF2B5EF4-FFF2-40B4-BE49-F238E27FC236}">
                  <a16:creationId xmlns:a16="http://schemas.microsoft.com/office/drawing/2014/main" id="{14E6A7FF-7A00-4B2D-8D2B-19346C05C694}"/>
                </a:ext>
              </a:extLst>
            </p:cNvPr>
            <p:cNvSpPr/>
            <p:nvPr/>
          </p:nvSpPr>
          <p:spPr>
            <a:xfrm rot="2415283" flipH="1">
              <a:off x="4105127" y="2952036"/>
              <a:ext cx="1383824" cy="1330291"/>
            </a:xfrm>
            <a:prstGeom prst="arc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Tekstiruutu 34">
              <a:extLst>
                <a:ext uri="{FF2B5EF4-FFF2-40B4-BE49-F238E27FC236}">
                  <a16:creationId xmlns:a16="http://schemas.microsoft.com/office/drawing/2014/main" id="{B82BCF5C-3C4A-457D-9F43-8C477C27CECA}"/>
                </a:ext>
              </a:extLst>
            </p:cNvPr>
            <p:cNvSpPr txBox="1"/>
            <p:nvPr/>
          </p:nvSpPr>
          <p:spPr>
            <a:xfrm flipH="1">
              <a:off x="4479411" y="2568740"/>
              <a:ext cx="567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·</a:t>
              </a:r>
            </a:p>
          </p:txBody>
        </p:sp>
      </p:grp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131DDE6-2CFC-4022-BA65-EB10AE7E87CB}"/>
              </a:ext>
            </a:extLst>
          </p:cNvPr>
          <p:cNvSpPr txBox="1"/>
          <p:nvPr/>
        </p:nvSpPr>
        <p:spPr>
          <a:xfrm flipH="1">
            <a:off x="4013473" y="4463135"/>
            <a:ext cx="81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1000 ·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D733B55-0233-4048-82BC-22D36CF9B588}"/>
              </a:ext>
            </a:extLst>
          </p:cNvPr>
          <p:cNvSpPr txBox="1"/>
          <p:nvPr/>
        </p:nvSpPr>
        <p:spPr>
          <a:xfrm flipH="1">
            <a:off x="6724819" y="3132614"/>
            <a:ext cx="451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6E7E5D5-6CF3-48A3-BCFA-5BC395152D24}"/>
              </a:ext>
            </a:extLst>
          </p:cNvPr>
          <p:cNvSpPr txBox="1"/>
          <p:nvPr/>
        </p:nvSpPr>
        <p:spPr>
          <a:xfrm flipH="1">
            <a:off x="5051774" y="3161679"/>
            <a:ext cx="72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70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782DA3A-BC87-440A-B9FA-754D7DC1FB8B}"/>
              </a:ext>
            </a:extLst>
          </p:cNvPr>
          <p:cNvSpPr txBox="1"/>
          <p:nvPr/>
        </p:nvSpPr>
        <p:spPr>
          <a:xfrm flipH="1">
            <a:off x="3396390" y="3158249"/>
            <a:ext cx="79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700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D637878-3BE6-4759-A9F1-834D3FD952F6}"/>
              </a:ext>
            </a:extLst>
          </p:cNvPr>
          <p:cNvSpPr txBox="1"/>
          <p:nvPr/>
        </p:nvSpPr>
        <p:spPr>
          <a:xfrm>
            <a:off x="1085752" y="4769449"/>
            <a:ext cx="6618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Kun kymmenkertaistat luvun kolme kertaa, </a:t>
            </a:r>
            <a:br>
              <a:rPr lang="fi-FI" sz="2800" dirty="0"/>
            </a:br>
            <a:r>
              <a:rPr lang="fi-FI" sz="2800" dirty="0"/>
              <a:t>siitä tulee tuhatkertainen. 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907D184A-F51F-463F-B9E1-75C4D61A7A5D}"/>
              </a:ext>
            </a:extLst>
          </p:cNvPr>
          <p:cNvGrpSpPr/>
          <p:nvPr/>
        </p:nvGrpSpPr>
        <p:grpSpPr>
          <a:xfrm>
            <a:off x="2227027" y="2552938"/>
            <a:ext cx="1383824" cy="1713587"/>
            <a:chOff x="4105127" y="2568740"/>
            <a:chExt cx="1383824" cy="1713587"/>
          </a:xfrm>
        </p:grpSpPr>
        <p:sp>
          <p:nvSpPr>
            <p:cNvPr id="21" name="Kaari 20">
              <a:extLst>
                <a:ext uri="{FF2B5EF4-FFF2-40B4-BE49-F238E27FC236}">
                  <a16:creationId xmlns:a16="http://schemas.microsoft.com/office/drawing/2014/main" id="{390F07CA-A04F-4720-96EC-0F9CC9086996}"/>
                </a:ext>
              </a:extLst>
            </p:cNvPr>
            <p:cNvSpPr/>
            <p:nvPr/>
          </p:nvSpPr>
          <p:spPr>
            <a:xfrm rot="2415283" flipH="1">
              <a:off x="4105127" y="2952036"/>
              <a:ext cx="1383824" cy="1330291"/>
            </a:xfrm>
            <a:prstGeom prst="arc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Tekstiruutu 21">
              <a:extLst>
                <a:ext uri="{FF2B5EF4-FFF2-40B4-BE49-F238E27FC236}">
                  <a16:creationId xmlns:a16="http://schemas.microsoft.com/office/drawing/2014/main" id="{F076D43C-BB70-4BB5-8638-391D6D614301}"/>
                </a:ext>
              </a:extLst>
            </p:cNvPr>
            <p:cNvSpPr txBox="1"/>
            <p:nvPr/>
          </p:nvSpPr>
          <p:spPr>
            <a:xfrm flipH="1">
              <a:off x="4479411" y="2568740"/>
              <a:ext cx="567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·</a:t>
              </a:r>
            </a:p>
          </p:txBody>
        </p:sp>
      </p:grpSp>
      <p:sp>
        <p:nvSpPr>
          <p:cNvPr id="8" name="Viisikulmio 7">
            <a:extLst>
              <a:ext uri="{FF2B5EF4-FFF2-40B4-BE49-F238E27FC236}">
                <a16:creationId xmlns:a16="http://schemas.microsoft.com/office/drawing/2014/main" id="{16D078E4-C51C-41EE-B069-8E7556133FCA}"/>
              </a:ext>
            </a:extLst>
          </p:cNvPr>
          <p:cNvSpPr/>
          <p:nvPr/>
        </p:nvSpPr>
        <p:spPr>
          <a:xfrm>
            <a:off x="1106055" y="3048514"/>
            <a:ext cx="1267146" cy="568667"/>
          </a:xfrm>
          <a:prstGeom prst="pentagon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ECF5F108-67AA-401A-A397-0B5C5BCFF201}"/>
              </a:ext>
            </a:extLst>
          </p:cNvPr>
          <p:cNvSpPr txBox="1"/>
          <p:nvPr/>
        </p:nvSpPr>
        <p:spPr>
          <a:xfrm flipH="1">
            <a:off x="1300016" y="3124582"/>
            <a:ext cx="1019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7000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7256F38D-287D-4F4A-B9DD-8028F0D83676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26295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/>
      <p:bldP spid="7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Kymmenesosa </a:t>
            </a:r>
            <a:br>
              <a:rPr lang="fi-FI" dirty="0"/>
            </a:br>
            <a:r>
              <a:rPr lang="fi-FI" dirty="0"/>
              <a:t>kolmesti peräkkäin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15" name="Alatunnisteen paikkamerkki 3">
            <a:extLst>
              <a:ext uri="{FF2B5EF4-FFF2-40B4-BE49-F238E27FC236}">
                <a16:creationId xmlns:a16="http://schemas.microsoft.com/office/drawing/2014/main" id="{80F4CF74-859A-417C-89E6-8ECCC9FA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97397599-07A4-4C32-A476-6A2EB6CDB834}"/>
              </a:ext>
            </a:extLst>
          </p:cNvPr>
          <p:cNvSpPr/>
          <p:nvPr/>
        </p:nvSpPr>
        <p:spPr>
          <a:xfrm>
            <a:off x="1569632" y="2998982"/>
            <a:ext cx="1031012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Kaari 28">
            <a:extLst>
              <a:ext uri="{FF2B5EF4-FFF2-40B4-BE49-F238E27FC236}">
                <a16:creationId xmlns:a16="http://schemas.microsoft.com/office/drawing/2014/main" id="{4656A95A-196F-4D37-BB12-6FF099AF9517}"/>
              </a:ext>
            </a:extLst>
          </p:cNvPr>
          <p:cNvSpPr/>
          <p:nvPr/>
        </p:nvSpPr>
        <p:spPr>
          <a:xfrm rot="19184717">
            <a:off x="2285984" y="2799800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BB615A5-68BA-4364-8442-C0EDF4D12713}"/>
              </a:ext>
            </a:extLst>
          </p:cNvPr>
          <p:cNvSpPr/>
          <p:nvPr/>
        </p:nvSpPr>
        <p:spPr>
          <a:xfrm>
            <a:off x="3538012" y="2907312"/>
            <a:ext cx="795342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Puolisuunnikas 31">
            <a:extLst>
              <a:ext uri="{FF2B5EF4-FFF2-40B4-BE49-F238E27FC236}">
                <a16:creationId xmlns:a16="http://schemas.microsoft.com/office/drawing/2014/main" id="{651AA9DA-8DCC-4B9D-A58D-ABF3FE2C3C0C}"/>
              </a:ext>
            </a:extLst>
          </p:cNvPr>
          <p:cNvSpPr/>
          <p:nvPr/>
        </p:nvSpPr>
        <p:spPr>
          <a:xfrm>
            <a:off x="5168172" y="2977556"/>
            <a:ext cx="671520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Kaari 32">
            <a:extLst>
              <a:ext uri="{FF2B5EF4-FFF2-40B4-BE49-F238E27FC236}">
                <a16:creationId xmlns:a16="http://schemas.microsoft.com/office/drawing/2014/main" id="{C238B24B-A6D4-4EE1-AE76-662AFEE19571}"/>
              </a:ext>
            </a:extLst>
          </p:cNvPr>
          <p:cNvSpPr/>
          <p:nvPr/>
        </p:nvSpPr>
        <p:spPr>
          <a:xfrm rot="19015481" flipH="1" flipV="1">
            <a:off x="2105854" y="-858691"/>
            <a:ext cx="5518125" cy="5000457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A8EA1036-E52A-4858-97C6-AB927E198642}"/>
              </a:ext>
            </a:extLst>
          </p:cNvPr>
          <p:cNvSpPr txBox="1"/>
          <p:nvPr/>
        </p:nvSpPr>
        <p:spPr>
          <a:xfrm>
            <a:off x="2764639" y="2354845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8D4E6BA0-2BC5-419D-93B2-4F9CD7124858}"/>
              </a:ext>
            </a:extLst>
          </p:cNvPr>
          <p:cNvGrpSpPr/>
          <p:nvPr/>
        </p:nvGrpSpPr>
        <p:grpSpPr>
          <a:xfrm>
            <a:off x="3983268" y="2377851"/>
            <a:ext cx="1482134" cy="1713587"/>
            <a:chOff x="4347785" y="2372106"/>
            <a:chExt cx="1482134" cy="1713587"/>
          </a:xfrm>
        </p:grpSpPr>
        <p:sp>
          <p:nvSpPr>
            <p:cNvPr id="31" name="Kaari 30">
              <a:extLst>
                <a:ext uri="{FF2B5EF4-FFF2-40B4-BE49-F238E27FC236}">
                  <a16:creationId xmlns:a16="http://schemas.microsoft.com/office/drawing/2014/main" id="{14E6A7FF-7A00-4B2D-8D2B-19346C05C694}"/>
                </a:ext>
              </a:extLst>
            </p:cNvPr>
            <p:cNvSpPr/>
            <p:nvPr/>
          </p:nvSpPr>
          <p:spPr>
            <a:xfrm rot="19184717">
              <a:off x="4347785" y="2755402"/>
              <a:ext cx="1482134" cy="1330291"/>
            </a:xfrm>
            <a:prstGeom prst="arc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Tekstiruutu 34">
              <a:extLst>
                <a:ext uri="{FF2B5EF4-FFF2-40B4-BE49-F238E27FC236}">
                  <a16:creationId xmlns:a16="http://schemas.microsoft.com/office/drawing/2014/main" id="{B82BCF5C-3C4A-457D-9F43-8C477C27CECA}"/>
                </a:ext>
              </a:extLst>
            </p:cNvPr>
            <p:cNvSpPr txBox="1"/>
            <p:nvPr/>
          </p:nvSpPr>
          <p:spPr>
            <a:xfrm>
              <a:off x="4821077" y="2372106"/>
              <a:ext cx="607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/10</a:t>
              </a:r>
            </a:p>
          </p:txBody>
        </p:sp>
      </p:grp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131DDE6-2CFC-4022-BA65-EB10AE7E87CB}"/>
              </a:ext>
            </a:extLst>
          </p:cNvPr>
          <p:cNvSpPr txBox="1"/>
          <p:nvPr/>
        </p:nvSpPr>
        <p:spPr>
          <a:xfrm>
            <a:off x="4299995" y="4375525"/>
            <a:ext cx="81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/1000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D733B55-0233-4048-82BC-22D36CF9B588}"/>
              </a:ext>
            </a:extLst>
          </p:cNvPr>
          <p:cNvSpPr txBox="1"/>
          <p:nvPr/>
        </p:nvSpPr>
        <p:spPr>
          <a:xfrm>
            <a:off x="1597542" y="2944448"/>
            <a:ext cx="108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5000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6E7E5D5-6CF3-48A3-BCFA-5BC395152D24}"/>
              </a:ext>
            </a:extLst>
          </p:cNvPr>
          <p:cNvSpPr txBox="1"/>
          <p:nvPr/>
        </p:nvSpPr>
        <p:spPr>
          <a:xfrm>
            <a:off x="3596442" y="2929092"/>
            <a:ext cx="774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500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782DA3A-BC87-440A-B9FA-754D7DC1FB8B}"/>
              </a:ext>
            </a:extLst>
          </p:cNvPr>
          <p:cNvSpPr txBox="1"/>
          <p:nvPr/>
        </p:nvSpPr>
        <p:spPr>
          <a:xfrm>
            <a:off x="5254984" y="2929092"/>
            <a:ext cx="58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50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D637878-3BE6-4759-A9F1-834D3FD952F6}"/>
              </a:ext>
            </a:extLst>
          </p:cNvPr>
          <p:cNvSpPr txBox="1"/>
          <p:nvPr/>
        </p:nvSpPr>
        <p:spPr>
          <a:xfrm>
            <a:off x="946091" y="5043345"/>
            <a:ext cx="6850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Kun otat kymmenesosan luvusta kolmesti peräkkäin, saat luvun tuhannesosan. 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9AECEB80-4BFB-41D1-9987-3046A3B5DC6F}"/>
              </a:ext>
            </a:extLst>
          </p:cNvPr>
          <p:cNvGrpSpPr/>
          <p:nvPr/>
        </p:nvGrpSpPr>
        <p:grpSpPr>
          <a:xfrm>
            <a:off x="5502791" y="2354845"/>
            <a:ext cx="1482134" cy="1713587"/>
            <a:chOff x="4347785" y="2372106"/>
            <a:chExt cx="1482134" cy="1713587"/>
          </a:xfrm>
        </p:grpSpPr>
        <p:sp>
          <p:nvSpPr>
            <p:cNvPr id="21" name="Kaari 20">
              <a:extLst>
                <a:ext uri="{FF2B5EF4-FFF2-40B4-BE49-F238E27FC236}">
                  <a16:creationId xmlns:a16="http://schemas.microsoft.com/office/drawing/2014/main" id="{94EB5CEC-C589-4757-80D0-E3821BECD9D0}"/>
                </a:ext>
              </a:extLst>
            </p:cNvPr>
            <p:cNvSpPr/>
            <p:nvPr/>
          </p:nvSpPr>
          <p:spPr>
            <a:xfrm rot="19184717">
              <a:off x="4347785" y="2755402"/>
              <a:ext cx="1482134" cy="1330291"/>
            </a:xfrm>
            <a:prstGeom prst="arc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Tekstiruutu 21">
              <a:extLst>
                <a:ext uri="{FF2B5EF4-FFF2-40B4-BE49-F238E27FC236}">
                  <a16:creationId xmlns:a16="http://schemas.microsoft.com/office/drawing/2014/main" id="{2345EBF9-6CD5-4858-BE49-E9719DD70DE1}"/>
                </a:ext>
              </a:extLst>
            </p:cNvPr>
            <p:cNvSpPr txBox="1"/>
            <p:nvPr/>
          </p:nvSpPr>
          <p:spPr>
            <a:xfrm>
              <a:off x="4821077" y="2372106"/>
              <a:ext cx="607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/10</a:t>
              </a:r>
            </a:p>
          </p:txBody>
        </p:sp>
      </p:grpSp>
      <p:sp>
        <p:nvSpPr>
          <p:cNvPr id="8" name="Suunnikas 7">
            <a:extLst>
              <a:ext uri="{FF2B5EF4-FFF2-40B4-BE49-F238E27FC236}">
                <a16:creationId xmlns:a16="http://schemas.microsoft.com/office/drawing/2014/main" id="{F343C2C3-E8AE-4DF5-B53E-7FEE0237C1E5}"/>
              </a:ext>
            </a:extLst>
          </p:cNvPr>
          <p:cNvSpPr/>
          <p:nvPr/>
        </p:nvSpPr>
        <p:spPr>
          <a:xfrm>
            <a:off x="6749631" y="2977556"/>
            <a:ext cx="652418" cy="518877"/>
          </a:xfrm>
          <a:prstGeom prst="parallelogram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C4093332-0941-40D4-A049-BD78FC3FAB39}"/>
              </a:ext>
            </a:extLst>
          </p:cNvPr>
          <p:cNvSpPr txBox="1"/>
          <p:nvPr/>
        </p:nvSpPr>
        <p:spPr>
          <a:xfrm>
            <a:off x="6905207" y="2960867"/>
            <a:ext cx="58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5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4EE3B088-0117-4099-A2EF-81415365CF6E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1378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7" grpId="0"/>
      <p:bldP spid="16" grpId="0"/>
      <p:bldP spid="17" grpId="0"/>
      <p:bldP spid="7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1BEBE-0058-429B-A5AB-4D911593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Tuhannesosa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EF089D8-F4AD-40FC-A869-B60302813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15" name="Alatunnisteen paikkamerkki 3">
            <a:extLst>
              <a:ext uri="{FF2B5EF4-FFF2-40B4-BE49-F238E27FC236}">
                <a16:creationId xmlns:a16="http://schemas.microsoft.com/office/drawing/2014/main" id="{80F4CF74-859A-417C-89E6-8ECCC9FA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97397599-07A4-4C32-A476-6A2EB6CDB834}"/>
              </a:ext>
            </a:extLst>
          </p:cNvPr>
          <p:cNvSpPr/>
          <p:nvPr/>
        </p:nvSpPr>
        <p:spPr>
          <a:xfrm>
            <a:off x="1338404" y="2430822"/>
            <a:ext cx="1031012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Kaari 28">
            <a:extLst>
              <a:ext uri="{FF2B5EF4-FFF2-40B4-BE49-F238E27FC236}">
                <a16:creationId xmlns:a16="http://schemas.microsoft.com/office/drawing/2014/main" id="{4656A95A-196F-4D37-BB12-6FF099AF9517}"/>
              </a:ext>
            </a:extLst>
          </p:cNvPr>
          <p:cNvSpPr/>
          <p:nvPr/>
        </p:nvSpPr>
        <p:spPr>
          <a:xfrm rot="19184717">
            <a:off x="2054756" y="2231640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BB615A5-68BA-4364-8442-C0EDF4D12713}"/>
              </a:ext>
            </a:extLst>
          </p:cNvPr>
          <p:cNvSpPr/>
          <p:nvPr/>
        </p:nvSpPr>
        <p:spPr>
          <a:xfrm>
            <a:off x="3306784" y="2339152"/>
            <a:ext cx="795342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Puolisuunnikas 31">
            <a:extLst>
              <a:ext uri="{FF2B5EF4-FFF2-40B4-BE49-F238E27FC236}">
                <a16:creationId xmlns:a16="http://schemas.microsoft.com/office/drawing/2014/main" id="{651AA9DA-8DCC-4B9D-A58D-ABF3FE2C3C0C}"/>
              </a:ext>
            </a:extLst>
          </p:cNvPr>
          <p:cNvSpPr/>
          <p:nvPr/>
        </p:nvSpPr>
        <p:spPr>
          <a:xfrm>
            <a:off x="4936944" y="2409396"/>
            <a:ext cx="671520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Kaari 32">
            <a:extLst>
              <a:ext uri="{FF2B5EF4-FFF2-40B4-BE49-F238E27FC236}">
                <a16:creationId xmlns:a16="http://schemas.microsoft.com/office/drawing/2014/main" id="{C238B24B-A6D4-4EE1-AE76-662AFEE19571}"/>
              </a:ext>
            </a:extLst>
          </p:cNvPr>
          <p:cNvSpPr/>
          <p:nvPr/>
        </p:nvSpPr>
        <p:spPr>
          <a:xfrm rot="19015481" flipH="1" flipV="1">
            <a:off x="1875629" y="-1643695"/>
            <a:ext cx="5518125" cy="5000457"/>
          </a:xfrm>
          <a:prstGeom prst="arc">
            <a:avLst>
              <a:gd name="adj1" fmla="val 16310463"/>
              <a:gd name="adj2" fmla="val 2159429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A8EA1036-E52A-4858-97C6-AB927E198642}"/>
              </a:ext>
            </a:extLst>
          </p:cNvPr>
          <p:cNvSpPr txBox="1"/>
          <p:nvPr/>
        </p:nvSpPr>
        <p:spPr>
          <a:xfrm>
            <a:off x="2533411" y="1786685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31" name="Kaari 30">
            <a:extLst>
              <a:ext uri="{FF2B5EF4-FFF2-40B4-BE49-F238E27FC236}">
                <a16:creationId xmlns:a16="http://schemas.microsoft.com/office/drawing/2014/main" id="{14E6A7FF-7A00-4B2D-8D2B-19346C05C694}"/>
              </a:ext>
            </a:extLst>
          </p:cNvPr>
          <p:cNvSpPr/>
          <p:nvPr/>
        </p:nvSpPr>
        <p:spPr>
          <a:xfrm rot="19184717">
            <a:off x="3752040" y="2192987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B82BCF5C-3C4A-457D-9F43-8C477C27CECA}"/>
              </a:ext>
            </a:extLst>
          </p:cNvPr>
          <p:cNvSpPr txBox="1"/>
          <p:nvPr/>
        </p:nvSpPr>
        <p:spPr>
          <a:xfrm>
            <a:off x="4225332" y="1809691"/>
            <a:ext cx="60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131DDE6-2CFC-4022-BA65-EB10AE7E87CB}"/>
              </a:ext>
            </a:extLst>
          </p:cNvPr>
          <p:cNvSpPr txBox="1"/>
          <p:nvPr/>
        </p:nvSpPr>
        <p:spPr>
          <a:xfrm>
            <a:off x="4042819" y="3573941"/>
            <a:ext cx="81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/1000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D733B55-0233-4048-82BC-22D36CF9B588}"/>
              </a:ext>
            </a:extLst>
          </p:cNvPr>
          <p:cNvSpPr txBox="1"/>
          <p:nvPr/>
        </p:nvSpPr>
        <p:spPr>
          <a:xfrm>
            <a:off x="1366314" y="2376288"/>
            <a:ext cx="108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8000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6E7E5D5-6CF3-48A3-BCFA-5BC395152D24}"/>
              </a:ext>
            </a:extLst>
          </p:cNvPr>
          <p:cNvSpPr txBox="1"/>
          <p:nvPr/>
        </p:nvSpPr>
        <p:spPr>
          <a:xfrm>
            <a:off x="3365214" y="2360932"/>
            <a:ext cx="774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800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782DA3A-BC87-440A-B9FA-754D7DC1FB8B}"/>
              </a:ext>
            </a:extLst>
          </p:cNvPr>
          <p:cNvSpPr txBox="1"/>
          <p:nvPr/>
        </p:nvSpPr>
        <p:spPr>
          <a:xfrm>
            <a:off x="5023756" y="2360932"/>
            <a:ext cx="58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80</a:t>
            </a:r>
          </a:p>
        </p:txBody>
      </p:sp>
      <p:sp>
        <p:nvSpPr>
          <p:cNvPr id="21" name="Kaari 20">
            <a:extLst>
              <a:ext uri="{FF2B5EF4-FFF2-40B4-BE49-F238E27FC236}">
                <a16:creationId xmlns:a16="http://schemas.microsoft.com/office/drawing/2014/main" id="{94EB5CEC-C589-4757-80D0-E3821BECD9D0}"/>
              </a:ext>
            </a:extLst>
          </p:cNvPr>
          <p:cNvSpPr/>
          <p:nvPr/>
        </p:nvSpPr>
        <p:spPr>
          <a:xfrm rot="19184717">
            <a:off x="5271563" y="2169981"/>
            <a:ext cx="1482134" cy="1330291"/>
          </a:xfrm>
          <a:prstGeom prst="arc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2345EBF9-6CD5-4858-BE49-E9719DD70DE1}"/>
              </a:ext>
            </a:extLst>
          </p:cNvPr>
          <p:cNvSpPr txBox="1"/>
          <p:nvPr/>
        </p:nvSpPr>
        <p:spPr>
          <a:xfrm>
            <a:off x="5744855" y="1786685"/>
            <a:ext cx="60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8" name="Suunnikas 7">
            <a:extLst>
              <a:ext uri="{FF2B5EF4-FFF2-40B4-BE49-F238E27FC236}">
                <a16:creationId xmlns:a16="http://schemas.microsoft.com/office/drawing/2014/main" id="{F343C2C3-E8AE-4DF5-B53E-7FEE0237C1E5}"/>
              </a:ext>
            </a:extLst>
          </p:cNvPr>
          <p:cNvSpPr/>
          <p:nvPr/>
        </p:nvSpPr>
        <p:spPr>
          <a:xfrm>
            <a:off x="6518403" y="2409396"/>
            <a:ext cx="652418" cy="518877"/>
          </a:xfrm>
          <a:prstGeom prst="parallelogram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C4093332-0941-40D4-A049-BD78FC3FAB39}"/>
              </a:ext>
            </a:extLst>
          </p:cNvPr>
          <p:cNvSpPr txBox="1"/>
          <p:nvPr/>
        </p:nvSpPr>
        <p:spPr>
          <a:xfrm>
            <a:off x="6673979" y="2392707"/>
            <a:ext cx="58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8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2AAF2B6C-7BA1-4DAC-BC55-21758C38934B}"/>
              </a:ext>
            </a:extLst>
          </p:cNvPr>
          <p:cNvSpPr/>
          <p:nvPr/>
        </p:nvSpPr>
        <p:spPr>
          <a:xfrm>
            <a:off x="1307220" y="4869805"/>
            <a:ext cx="1031012" cy="4141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Kaari 25">
            <a:extLst>
              <a:ext uri="{FF2B5EF4-FFF2-40B4-BE49-F238E27FC236}">
                <a16:creationId xmlns:a16="http://schemas.microsoft.com/office/drawing/2014/main" id="{7D2D763A-65DD-4A79-802F-A0E5D6958832}"/>
              </a:ext>
            </a:extLst>
          </p:cNvPr>
          <p:cNvSpPr/>
          <p:nvPr/>
        </p:nvSpPr>
        <p:spPr>
          <a:xfrm rot="19184717">
            <a:off x="2023572" y="4670623"/>
            <a:ext cx="1482134" cy="1330291"/>
          </a:xfrm>
          <a:prstGeom prst="arc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Ellipsi 35">
            <a:extLst>
              <a:ext uri="{FF2B5EF4-FFF2-40B4-BE49-F238E27FC236}">
                <a16:creationId xmlns:a16="http://schemas.microsoft.com/office/drawing/2014/main" id="{6EC22C56-1F04-4C48-9D3B-66240C9D7E97}"/>
              </a:ext>
            </a:extLst>
          </p:cNvPr>
          <p:cNvSpPr/>
          <p:nvPr/>
        </p:nvSpPr>
        <p:spPr>
          <a:xfrm>
            <a:off x="3220163" y="4778135"/>
            <a:ext cx="919749" cy="5981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Puolisuunnikas 36">
            <a:extLst>
              <a:ext uri="{FF2B5EF4-FFF2-40B4-BE49-F238E27FC236}">
                <a16:creationId xmlns:a16="http://schemas.microsoft.com/office/drawing/2014/main" id="{B0EA9388-C68A-4090-A9C5-88E2BD026AD8}"/>
              </a:ext>
            </a:extLst>
          </p:cNvPr>
          <p:cNvSpPr/>
          <p:nvPr/>
        </p:nvSpPr>
        <p:spPr>
          <a:xfrm>
            <a:off x="4893416" y="4848379"/>
            <a:ext cx="746924" cy="446465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DD12DD89-7B72-4776-8E32-86D27278D6E6}"/>
              </a:ext>
            </a:extLst>
          </p:cNvPr>
          <p:cNvSpPr txBox="1"/>
          <p:nvPr/>
        </p:nvSpPr>
        <p:spPr>
          <a:xfrm>
            <a:off x="2502227" y="4225668"/>
            <a:ext cx="68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40" name="Kaari 39">
            <a:extLst>
              <a:ext uri="{FF2B5EF4-FFF2-40B4-BE49-F238E27FC236}">
                <a16:creationId xmlns:a16="http://schemas.microsoft.com/office/drawing/2014/main" id="{04099677-B32D-4299-8944-E424D1270924}"/>
              </a:ext>
            </a:extLst>
          </p:cNvPr>
          <p:cNvSpPr/>
          <p:nvPr/>
        </p:nvSpPr>
        <p:spPr>
          <a:xfrm rot="19184717">
            <a:off x="3720856" y="4631970"/>
            <a:ext cx="1482134" cy="1330291"/>
          </a:xfrm>
          <a:prstGeom prst="arc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8B0BE887-47AF-4AF6-A399-E0E787CF491B}"/>
              </a:ext>
            </a:extLst>
          </p:cNvPr>
          <p:cNvSpPr txBox="1"/>
          <p:nvPr/>
        </p:nvSpPr>
        <p:spPr>
          <a:xfrm>
            <a:off x="4194148" y="4248674"/>
            <a:ext cx="6079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AB53DFBB-1DF6-47A8-8AE5-E6866DB3D32E}"/>
              </a:ext>
            </a:extLst>
          </p:cNvPr>
          <p:cNvSpPr txBox="1"/>
          <p:nvPr/>
        </p:nvSpPr>
        <p:spPr>
          <a:xfrm>
            <a:off x="4011635" y="6012924"/>
            <a:ext cx="81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/1000</a:t>
            </a:r>
          </a:p>
        </p:txBody>
      </p:sp>
      <p:sp>
        <p:nvSpPr>
          <p:cNvPr id="43" name="Tekstiruutu 42">
            <a:extLst>
              <a:ext uri="{FF2B5EF4-FFF2-40B4-BE49-F238E27FC236}">
                <a16:creationId xmlns:a16="http://schemas.microsoft.com/office/drawing/2014/main" id="{CBB407F5-D103-4970-BB53-7EC1474B76DB}"/>
              </a:ext>
            </a:extLst>
          </p:cNvPr>
          <p:cNvSpPr txBox="1"/>
          <p:nvPr/>
        </p:nvSpPr>
        <p:spPr>
          <a:xfrm>
            <a:off x="1270582" y="4798909"/>
            <a:ext cx="1334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12000</a:t>
            </a: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5A96BDF9-A9BE-4C0F-BCE8-3077BFCDD7BD}"/>
              </a:ext>
            </a:extLst>
          </p:cNvPr>
          <p:cNvSpPr txBox="1"/>
          <p:nvPr/>
        </p:nvSpPr>
        <p:spPr>
          <a:xfrm>
            <a:off x="3230673" y="4812548"/>
            <a:ext cx="101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1200</a:t>
            </a: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87574487-7169-4782-B49D-86AD30A2B004}"/>
              </a:ext>
            </a:extLst>
          </p:cNvPr>
          <p:cNvSpPr txBox="1"/>
          <p:nvPr/>
        </p:nvSpPr>
        <p:spPr>
          <a:xfrm>
            <a:off x="4895295" y="4794852"/>
            <a:ext cx="80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120</a:t>
            </a:r>
          </a:p>
        </p:txBody>
      </p:sp>
      <p:sp>
        <p:nvSpPr>
          <p:cNvPr id="47" name="Kaari 46">
            <a:extLst>
              <a:ext uri="{FF2B5EF4-FFF2-40B4-BE49-F238E27FC236}">
                <a16:creationId xmlns:a16="http://schemas.microsoft.com/office/drawing/2014/main" id="{CD1960AA-ABD6-4D37-A2A7-A88F459A9B65}"/>
              </a:ext>
            </a:extLst>
          </p:cNvPr>
          <p:cNvSpPr/>
          <p:nvPr/>
        </p:nvSpPr>
        <p:spPr>
          <a:xfrm rot="19184717">
            <a:off x="5240379" y="4608964"/>
            <a:ext cx="1482134" cy="1330291"/>
          </a:xfrm>
          <a:prstGeom prst="arc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5252493B-39F6-4414-BF62-54A6B012A46B}"/>
              </a:ext>
            </a:extLst>
          </p:cNvPr>
          <p:cNvSpPr txBox="1"/>
          <p:nvPr/>
        </p:nvSpPr>
        <p:spPr>
          <a:xfrm>
            <a:off x="5713671" y="4225668"/>
            <a:ext cx="6079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b="1" dirty="0"/>
              <a:t>/10</a:t>
            </a:r>
          </a:p>
        </p:txBody>
      </p:sp>
      <p:sp>
        <p:nvSpPr>
          <p:cNvPr id="49" name="Suunnikas 48">
            <a:extLst>
              <a:ext uri="{FF2B5EF4-FFF2-40B4-BE49-F238E27FC236}">
                <a16:creationId xmlns:a16="http://schemas.microsoft.com/office/drawing/2014/main" id="{1BD036B4-E725-4F61-944E-517815F60075}"/>
              </a:ext>
            </a:extLst>
          </p:cNvPr>
          <p:cNvSpPr/>
          <p:nvPr/>
        </p:nvSpPr>
        <p:spPr>
          <a:xfrm>
            <a:off x="6487219" y="4848379"/>
            <a:ext cx="652418" cy="518877"/>
          </a:xfrm>
          <a:prstGeom prst="parallelogram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7640A159-D571-4338-849D-F0900B77CD19}"/>
              </a:ext>
            </a:extLst>
          </p:cNvPr>
          <p:cNvSpPr txBox="1"/>
          <p:nvPr/>
        </p:nvSpPr>
        <p:spPr>
          <a:xfrm>
            <a:off x="6569225" y="4831690"/>
            <a:ext cx="58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12</a:t>
            </a:r>
          </a:p>
        </p:txBody>
      </p:sp>
      <p:sp>
        <p:nvSpPr>
          <p:cNvPr id="51" name="Kaari 50">
            <a:extLst>
              <a:ext uri="{FF2B5EF4-FFF2-40B4-BE49-F238E27FC236}">
                <a16:creationId xmlns:a16="http://schemas.microsoft.com/office/drawing/2014/main" id="{9D74A8B2-DD57-4AD4-A666-F42A96736CB4}"/>
              </a:ext>
            </a:extLst>
          </p:cNvPr>
          <p:cNvSpPr/>
          <p:nvPr/>
        </p:nvSpPr>
        <p:spPr>
          <a:xfrm rot="19015481" flipH="1" flipV="1">
            <a:off x="1889337" y="794704"/>
            <a:ext cx="5518125" cy="5000457"/>
          </a:xfrm>
          <a:prstGeom prst="arc">
            <a:avLst>
              <a:gd name="adj1" fmla="val 16310463"/>
              <a:gd name="adj2" fmla="val 21594299"/>
            </a:avLst>
          </a:prstGeom>
          <a:ln w="57150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D6548128-CD50-4B1D-808F-073816FDF658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5854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27" grpId="0"/>
      <p:bldP spid="16" grpId="0"/>
      <p:bldP spid="17" grpId="0"/>
      <p:bldP spid="22" grpId="0"/>
      <p:bldP spid="24" grpId="0"/>
      <p:bldP spid="38" grpId="0"/>
      <p:bldP spid="41" grpId="0"/>
      <p:bldP spid="42" grpId="0"/>
      <p:bldP spid="44" grpId="0"/>
      <p:bldP spid="45" grpId="0"/>
      <p:bldP spid="48" grpId="0"/>
      <p:bldP spid="50" grpId="0"/>
      <p:bldP spid="5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Pituuden yksiköitä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D74BB85-586F-44D2-B154-E425F1540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63" y="2763078"/>
            <a:ext cx="7074539" cy="196662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5A01D12-B343-476B-95A5-9D82496DFD8C}"/>
              </a:ext>
            </a:extLst>
          </p:cNvPr>
          <p:cNvSpPr txBox="1"/>
          <p:nvPr/>
        </p:nvSpPr>
        <p:spPr>
          <a:xfrm>
            <a:off x="6461984" y="498717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mm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2B4504B-3B2D-4931-A1D1-4B827D20AB14}"/>
              </a:ext>
            </a:extLst>
          </p:cNvPr>
          <p:cNvSpPr txBox="1"/>
          <p:nvPr/>
        </p:nvSpPr>
        <p:spPr>
          <a:xfrm>
            <a:off x="4821633" y="5004793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cm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E3525B2-8AFC-4C9F-8B5E-0D792104456C}"/>
              </a:ext>
            </a:extLst>
          </p:cNvPr>
          <p:cNvSpPr txBox="1"/>
          <p:nvPr/>
        </p:nvSpPr>
        <p:spPr>
          <a:xfrm>
            <a:off x="3364874" y="5003287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dm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7536823-506C-40D5-8585-EE0B8D142C28}"/>
              </a:ext>
            </a:extLst>
          </p:cNvPr>
          <p:cNvSpPr txBox="1"/>
          <p:nvPr/>
        </p:nvSpPr>
        <p:spPr>
          <a:xfrm>
            <a:off x="1883832" y="4994583"/>
            <a:ext cx="88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m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B6D5E3B-7061-498D-BB3C-E1BDFC028038}"/>
              </a:ext>
            </a:extLst>
          </p:cNvPr>
          <p:cNvSpPr txBox="1"/>
          <p:nvPr/>
        </p:nvSpPr>
        <p:spPr>
          <a:xfrm>
            <a:off x="6365316" y="4693307"/>
            <a:ext cx="135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 millimetri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174E1E8-756D-4798-9C03-39003AD235CF}"/>
              </a:ext>
            </a:extLst>
          </p:cNvPr>
          <p:cNvSpPr txBox="1"/>
          <p:nvPr/>
        </p:nvSpPr>
        <p:spPr>
          <a:xfrm>
            <a:off x="4577741" y="4711507"/>
            <a:ext cx="144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 senttimetri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22890C4-AB67-4509-B289-BD085420F386}"/>
              </a:ext>
            </a:extLst>
          </p:cNvPr>
          <p:cNvSpPr txBox="1"/>
          <p:nvPr/>
        </p:nvSpPr>
        <p:spPr>
          <a:xfrm>
            <a:off x="3172360" y="4729707"/>
            <a:ext cx="144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 desimetri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8AE8732-21F7-4051-8093-F0683C0B2544}"/>
              </a:ext>
            </a:extLst>
          </p:cNvPr>
          <p:cNvSpPr txBox="1"/>
          <p:nvPr/>
        </p:nvSpPr>
        <p:spPr>
          <a:xfrm>
            <a:off x="1807397" y="4701317"/>
            <a:ext cx="144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 metri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8232679-FDB4-434A-879F-6C3F9FC3455A}"/>
              </a:ext>
            </a:extLst>
          </p:cNvPr>
          <p:cNvGrpSpPr/>
          <p:nvPr/>
        </p:nvGrpSpPr>
        <p:grpSpPr>
          <a:xfrm>
            <a:off x="5519177" y="2110009"/>
            <a:ext cx="1692277" cy="1706437"/>
            <a:chOff x="5456295" y="2242909"/>
            <a:chExt cx="1692277" cy="1706437"/>
          </a:xfrm>
        </p:grpSpPr>
        <p:sp>
          <p:nvSpPr>
            <p:cNvPr id="13" name="Kaari 12">
              <a:extLst>
                <a:ext uri="{FF2B5EF4-FFF2-40B4-BE49-F238E27FC236}">
                  <a16:creationId xmlns:a16="http://schemas.microsoft.com/office/drawing/2014/main" id="{A301D107-5775-44A1-AD9A-A4024CAD29CB}"/>
                </a:ext>
              </a:extLst>
            </p:cNvPr>
            <p:cNvSpPr/>
            <p:nvPr/>
          </p:nvSpPr>
          <p:spPr>
            <a:xfrm rot="18084104">
              <a:off x="5669848" y="2470622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E3EE8012-CB0D-4458-ACF0-075EE722BAB2}"/>
                </a:ext>
              </a:extLst>
            </p:cNvPr>
            <p:cNvSpPr txBox="1"/>
            <p:nvPr/>
          </p:nvSpPr>
          <p:spPr>
            <a:xfrm>
              <a:off x="5472310" y="2242909"/>
              <a:ext cx="1673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millimetriä</a:t>
              </a:r>
            </a:p>
          </p:txBody>
        </p:sp>
      </p:grp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75862151-A632-4555-B767-A5FCE474925D}"/>
              </a:ext>
            </a:extLst>
          </p:cNvPr>
          <p:cNvGrpSpPr/>
          <p:nvPr/>
        </p:nvGrpSpPr>
        <p:grpSpPr>
          <a:xfrm>
            <a:off x="3725861" y="2110009"/>
            <a:ext cx="1692277" cy="1706437"/>
            <a:chOff x="5456295" y="2242909"/>
            <a:chExt cx="1692277" cy="1706437"/>
          </a:xfrm>
        </p:grpSpPr>
        <p:sp>
          <p:nvSpPr>
            <p:cNvPr id="18" name="Kaari 17">
              <a:extLst>
                <a:ext uri="{FF2B5EF4-FFF2-40B4-BE49-F238E27FC236}">
                  <a16:creationId xmlns:a16="http://schemas.microsoft.com/office/drawing/2014/main" id="{30B1EE3B-8880-49DE-813A-E82755464BC3}"/>
                </a:ext>
              </a:extLst>
            </p:cNvPr>
            <p:cNvSpPr/>
            <p:nvPr/>
          </p:nvSpPr>
          <p:spPr>
            <a:xfrm rot="18084104">
              <a:off x="5669848" y="2470622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Tekstiruutu 18">
              <a:extLst>
                <a:ext uri="{FF2B5EF4-FFF2-40B4-BE49-F238E27FC236}">
                  <a16:creationId xmlns:a16="http://schemas.microsoft.com/office/drawing/2014/main" id="{F0FF4695-E93E-42E2-BF93-28D263B1CDA2}"/>
                </a:ext>
              </a:extLst>
            </p:cNvPr>
            <p:cNvSpPr txBox="1"/>
            <p:nvPr/>
          </p:nvSpPr>
          <p:spPr>
            <a:xfrm>
              <a:off x="5472310" y="2242909"/>
              <a:ext cx="1673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senttimetriä</a:t>
              </a:r>
            </a:p>
          </p:txBody>
        </p:sp>
      </p:grp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306DFB17-C8F1-48D6-95C9-AAAD35D7A656}"/>
              </a:ext>
            </a:extLst>
          </p:cNvPr>
          <p:cNvGrpSpPr/>
          <p:nvPr/>
        </p:nvGrpSpPr>
        <p:grpSpPr>
          <a:xfrm>
            <a:off x="1946362" y="2150956"/>
            <a:ext cx="1692277" cy="1706437"/>
            <a:chOff x="5456295" y="2242909"/>
            <a:chExt cx="1692277" cy="1706437"/>
          </a:xfrm>
        </p:grpSpPr>
        <p:sp>
          <p:nvSpPr>
            <p:cNvPr id="22" name="Kaari 21">
              <a:extLst>
                <a:ext uri="{FF2B5EF4-FFF2-40B4-BE49-F238E27FC236}">
                  <a16:creationId xmlns:a16="http://schemas.microsoft.com/office/drawing/2014/main" id="{53028818-FE57-41F5-B68F-F9BDCBF59FB1}"/>
                </a:ext>
              </a:extLst>
            </p:cNvPr>
            <p:cNvSpPr/>
            <p:nvPr/>
          </p:nvSpPr>
          <p:spPr>
            <a:xfrm rot="18084104">
              <a:off x="5669848" y="2470622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Tekstiruutu 22">
              <a:extLst>
                <a:ext uri="{FF2B5EF4-FFF2-40B4-BE49-F238E27FC236}">
                  <a16:creationId xmlns:a16="http://schemas.microsoft.com/office/drawing/2014/main" id="{541C3BF9-EB10-4C15-8FE0-E1C93F5C30DA}"/>
                </a:ext>
              </a:extLst>
            </p:cNvPr>
            <p:cNvSpPr txBox="1"/>
            <p:nvPr/>
          </p:nvSpPr>
          <p:spPr>
            <a:xfrm>
              <a:off x="5472310" y="2242909"/>
              <a:ext cx="1673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desimetriä</a:t>
              </a:r>
            </a:p>
          </p:txBody>
        </p:sp>
      </p:grpSp>
      <p:pic>
        <p:nvPicPr>
          <p:cNvPr id="24" name="Kuva 23">
            <a:extLst>
              <a:ext uri="{FF2B5EF4-FFF2-40B4-BE49-F238E27FC236}">
                <a16:creationId xmlns:a16="http://schemas.microsoft.com/office/drawing/2014/main" id="{1AA9AA12-F818-45A0-8A3C-B370A502E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47EC13B2-6D37-45A9-996B-CFE82B68A575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90411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Kuva 37">
            <a:extLst>
              <a:ext uri="{FF2B5EF4-FFF2-40B4-BE49-F238E27FC236}">
                <a16:creationId xmlns:a16="http://schemas.microsoft.com/office/drawing/2014/main" id="{2CDE74A3-F2C6-433F-B0C1-0A8F3279A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79" r="71468"/>
          <a:stretch/>
        </p:blipFill>
        <p:spPr>
          <a:xfrm>
            <a:off x="246183" y="1810932"/>
            <a:ext cx="2286350" cy="2047654"/>
          </a:xfrm>
          <a:prstGeom prst="rect">
            <a:avLst/>
          </a:prstGeom>
        </p:spPr>
      </p:pic>
      <p:sp>
        <p:nvSpPr>
          <p:cNvPr id="47" name="Suorakulmio 46">
            <a:extLst>
              <a:ext uri="{FF2B5EF4-FFF2-40B4-BE49-F238E27FC236}">
                <a16:creationId xmlns:a16="http://schemas.microsoft.com/office/drawing/2014/main" id="{6878C80F-B2A9-4A08-A519-2D5A24278F52}"/>
              </a:ext>
            </a:extLst>
          </p:cNvPr>
          <p:cNvSpPr/>
          <p:nvPr/>
        </p:nvSpPr>
        <p:spPr>
          <a:xfrm>
            <a:off x="494155" y="4080741"/>
            <a:ext cx="2037679" cy="1991102"/>
          </a:xfrm>
          <a:prstGeom prst="rect">
            <a:avLst/>
          </a:prstGeom>
          <a:solidFill>
            <a:srgbClr val="FFF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E81E0C72-637D-4EF7-B21C-674056AC7604}"/>
              </a:ext>
            </a:extLst>
          </p:cNvPr>
          <p:cNvSpPr/>
          <p:nvPr/>
        </p:nvSpPr>
        <p:spPr>
          <a:xfrm>
            <a:off x="4572894" y="4080578"/>
            <a:ext cx="2037679" cy="2003249"/>
          </a:xfrm>
          <a:prstGeom prst="rect">
            <a:avLst/>
          </a:prstGeom>
          <a:solidFill>
            <a:srgbClr val="D9F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Suorakulmio 44">
            <a:extLst>
              <a:ext uri="{FF2B5EF4-FFF2-40B4-BE49-F238E27FC236}">
                <a16:creationId xmlns:a16="http://schemas.microsoft.com/office/drawing/2014/main" id="{AAE461F0-5583-4E1B-AA61-2AE7CAF095FF}"/>
              </a:ext>
            </a:extLst>
          </p:cNvPr>
          <p:cNvSpPr/>
          <p:nvPr/>
        </p:nvSpPr>
        <p:spPr>
          <a:xfrm>
            <a:off x="2534321" y="4080578"/>
            <a:ext cx="2037679" cy="2005620"/>
          </a:xfrm>
          <a:prstGeom prst="rect">
            <a:avLst/>
          </a:prstGeom>
          <a:solidFill>
            <a:srgbClr val="B3D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D959D8E-F56B-453D-B3A8-31BD3F9B84D0}"/>
              </a:ext>
            </a:extLst>
          </p:cNvPr>
          <p:cNvSpPr/>
          <p:nvPr/>
        </p:nvSpPr>
        <p:spPr>
          <a:xfrm>
            <a:off x="6603536" y="4072306"/>
            <a:ext cx="2037679" cy="20115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Pituuden yksiköitä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5A01D12-B343-476B-95A5-9D82496DFD8C}"/>
              </a:ext>
            </a:extLst>
          </p:cNvPr>
          <p:cNvSpPr txBox="1"/>
          <p:nvPr/>
        </p:nvSpPr>
        <p:spPr>
          <a:xfrm>
            <a:off x="7142188" y="4070999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mm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E3525B2-8AFC-4C9F-8B5E-0D792104456C}"/>
              </a:ext>
            </a:extLst>
          </p:cNvPr>
          <p:cNvSpPr txBox="1"/>
          <p:nvPr/>
        </p:nvSpPr>
        <p:spPr>
          <a:xfrm>
            <a:off x="3133631" y="5034015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dm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7536823-506C-40D5-8585-EE0B8D142C28}"/>
              </a:ext>
            </a:extLst>
          </p:cNvPr>
          <p:cNvSpPr txBox="1"/>
          <p:nvPr/>
        </p:nvSpPr>
        <p:spPr>
          <a:xfrm>
            <a:off x="1261293" y="5491001"/>
            <a:ext cx="88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m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174E1E8-756D-4798-9C03-39003AD235CF}"/>
              </a:ext>
            </a:extLst>
          </p:cNvPr>
          <p:cNvSpPr txBox="1"/>
          <p:nvPr/>
        </p:nvSpPr>
        <p:spPr>
          <a:xfrm>
            <a:off x="4742853" y="3268616"/>
            <a:ext cx="1726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   </a:t>
            </a:r>
            <a:r>
              <a:rPr lang="fi-FI" sz="2400" b="1" dirty="0">
                <a:solidFill>
                  <a:schemeClr val="accent2">
                    <a:lumMod val="75000"/>
                  </a:schemeClr>
                </a:solidFill>
              </a:rPr>
              <a:t>senttimetri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22890C4-AB67-4509-B289-BD085420F386}"/>
              </a:ext>
            </a:extLst>
          </p:cNvPr>
          <p:cNvSpPr txBox="1"/>
          <p:nvPr/>
        </p:nvSpPr>
        <p:spPr>
          <a:xfrm>
            <a:off x="2790599" y="3368903"/>
            <a:ext cx="1445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  </a:t>
            </a:r>
            <a:r>
              <a:rPr lang="fi-FI" sz="2400" b="1" dirty="0">
                <a:solidFill>
                  <a:schemeClr val="accent2">
                    <a:lumMod val="75000"/>
                  </a:schemeClr>
                </a:solidFill>
              </a:rPr>
              <a:t>desimetri</a:t>
            </a:r>
            <a:endParaRPr lang="fi-F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8AE8732-21F7-4051-8093-F0683C0B2544}"/>
              </a:ext>
            </a:extLst>
          </p:cNvPr>
          <p:cNvSpPr txBox="1"/>
          <p:nvPr/>
        </p:nvSpPr>
        <p:spPr>
          <a:xfrm>
            <a:off x="822960" y="3624245"/>
            <a:ext cx="14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>
                    <a:lumMod val="75000"/>
                  </a:schemeClr>
                </a:solidFill>
              </a:rPr>
              <a:t>  metri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F6B8E83-934C-4ED5-A776-0513403CE0F0}"/>
              </a:ext>
            </a:extLst>
          </p:cNvPr>
          <p:cNvSpPr txBox="1"/>
          <p:nvPr/>
        </p:nvSpPr>
        <p:spPr>
          <a:xfrm>
            <a:off x="5014952" y="410808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 mm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4E310B32-DA4E-4327-8857-16721688DF84}"/>
              </a:ext>
            </a:extLst>
          </p:cNvPr>
          <p:cNvSpPr txBox="1"/>
          <p:nvPr/>
        </p:nvSpPr>
        <p:spPr>
          <a:xfrm>
            <a:off x="747334" y="4161968"/>
            <a:ext cx="163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1000 mm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0C7D0B98-7E36-45F9-92C7-B16D94752B3F}"/>
              </a:ext>
            </a:extLst>
          </p:cNvPr>
          <p:cNvSpPr txBox="1"/>
          <p:nvPr/>
        </p:nvSpPr>
        <p:spPr>
          <a:xfrm>
            <a:off x="2784119" y="4108081"/>
            <a:ext cx="1445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100 mm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FC0F6590-B379-468C-85B9-E8E89BB18C8F}"/>
              </a:ext>
            </a:extLst>
          </p:cNvPr>
          <p:cNvSpPr txBox="1"/>
          <p:nvPr/>
        </p:nvSpPr>
        <p:spPr>
          <a:xfrm>
            <a:off x="5054601" y="4518463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  1 cm</a:t>
            </a: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404825D4-AF60-4968-9E10-19A3ABD7F305}"/>
              </a:ext>
            </a:extLst>
          </p:cNvPr>
          <p:cNvSpPr txBox="1"/>
          <p:nvPr/>
        </p:nvSpPr>
        <p:spPr>
          <a:xfrm>
            <a:off x="2800385" y="4587215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  10 cm</a:t>
            </a:r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048C95AB-FF54-4658-85D7-BE1C5C37C32B}"/>
              </a:ext>
            </a:extLst>
          </p:cNvPr>
          <p:cNvSpPr txBox="1"/>
          <p:nvPr/>
        </p:nvSpPr>
        <p:spPr>
          <a:xfrm>
            <a:off x="806399" y="4594219"/>
            <a:ext cx="1401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 100 cm</a:t>
            </a:r>
          </a:p>
        </p:txBody>
      </p:sp>
      <p:sp>
        <p:nvSpPr>
          <p:cNvPr id="43" name="Tekstiruutu 42">
            <a:extLst>
              <a:ext uri="{FF2B5EF4-FFF2-40B4-BE49-F238E27FC236}">
                <a16:creationId xmlns:a16="http://schemas.microsoft.com/office/drawing/2014/main" id="{03A64BE3-5E7E-4F8F-A3DE-A10F472C507D}"/>
              </a:ext>
            </a:extLst>
          </p:cNvPr>
          <p:cNvSpPr txBox="1"/>
          <p:nvPr/>
        </p:nvSpPr>
        <p:spPr>
          <a:xfrm>
            <a:off x="1069071" y="5050715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 dm</a:t>
            </a: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45B3AFD4-3A40-49C1-8EDD-063B2F3184D1}"/>
              </a:ext>
            </a:extLst>
          </p:cNvPr>
          <p:cNvSpPr txBox="1"/>
          <p:nvPr/>
        </p:nvSpPr>
        <p:spPr>
          <a:xfrm>
            <a:off x="6879820" y="3341575"/>
            <a:ext cx="1445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     </a:t>
            </a:r>
            <a:r>
              <a:rPr lang="fi-FI" sz="2400" b="1" dirty="0">
                <a:solidFill>
                  <a:schemeClr val="accent2">
                    <a:lumMod val="75000"/>
                  </a:schemeClr>
                </a:solidFill>
              </a:rPr>
              <a:t>millimetri</a:t>
            </a:r>
            <a:endParaRPr lang="fi-F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CA340887-CBF4-42A6-AFC2-048A28FD404B}"/>
              </a:ext>
            </a:extLst>
          </p:cNvPr>
          <p:cNvGrpSpPr/>
          <p:nvPr/>
        </p:nvGrpSpPr>
        <p:grpSpPr>
          <a:xfrm>
            <a:off x="5879677" y="2991485"/>
            <a:ext cx="1692277" cy="1774275"/>
            <a:chOff x="5928628" y="1879058"/>
            <a:chExt cx="1692277" cy="1774275"/>
          </a:xfrm>
        </p:grpSpPr>
        <p:sp>
          <p:nvSpPr>
            <p:cNvPr id="53" name="Kaari 52">
              <a:extLst>
                <a:ext uri="{FF2B5EF4-FFF2-40B4-BE49-F238E27FC236}">
                  <a16:creationId xmlns:a16="http://schemas.microsoft.com/office/drawing/2014/main" id="{CBDDBF00-5BBB-465D-A93E-E79B4FA23AC9}"/>
                </a:ext>
              </a:extLst>
            </p:cNvPr>
            <p:cNvSpPr/>
            <p:nvPr/>
          </p:nvSpPr>
          <p:spPr>
            <a:xfrm rot="18084104">
              <a:off x="6095074" y="2127501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4" name="Tekstiruutu 53">
              <a:extLst>
                <a:ext uri="{FF2B5EF4-FFF2-40B4-BE49-F238E27FC236}">
                  <a16:creationId xmlns:a16="http://schemas.microsoft.com/office/drawing/2014/main" id="{12A96FE6-DA31-416D-968D-6B484D07301B}"/>
                </a:ext>
              </a:extLst>
            </p:cNvPr>
            <p:cNvSpPr txBox="1"/>
            <p:nvPr/>
          </p:nvSpPr>
          <p:spPr>
            <a:xfrm>
              <a:off x="6301825" y="1879058"/>
              <a:ext cx="730509" cy="429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61" name="Ryhmä 60">
            <a:extLst>
              <a:ext uri="{FF2B5EF4-FFF2-40B4-BE49-F238E27FC236}">
                <a16:creationId xmlns:a16="http://schemas.microsoft.com/office/drawing/2014/main" id="{EABA4689-5F78-45DB-8817-5966C1A78E47}"/>
              </a:ext>
            </a:extLst>
          </p:cNvPr>
          <p:cNvGrpSpPr/>
          <p:nvPr/>
        </p:nvGrpSpPr>
        <p:grpSpPr>
          <a:xfrm>
            <a:off x="1771733" y="3017132"/>
            <a:ext cx="1692277" cy="1774275"/>
            <a:chOff x="5928628" y="1879058"/>
            <a:chExt cx="1692277" cy="1774275"/>
          </a:xfrm>
        </p:grpSpPr>
        <p:sp>
          <p:nvSpPr>
            <p:cNvPr id="62" name="Kaari 61">
              <a:extLst>
                <a:ext uri="{FF2B5EF4-FFF2-40B4-BE49-F238E27FC236}">
                  <a16:creationId xmlns:a16="http://schemas.microsoft.com/office/drawing/2014/main" id="{B4A66762-12EE-4CD9-AF4D-CDFC27752088}"/>
                </a:ext>
              </a:extLst>
            </p:cNvPr>
            <p:cNvSpPr/>
            <p:nvPr/>
          </p:nvSpPr>
          <p:spPr>
            <a:xfrm rot="18084104">
              <a:off x="6095074" y="2127501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3" name="Tekstiruutu 62">
              <a:extLst>
                <a:ext uri="{FF2B5EF4-FFF2-40B4-BE49-F238E27FC236}">
                  <a16:creationId xmlns:a16="http://schemas.microsoft.com/office/drawing/2014/main" id="{2B03B34D-307F-4E4F-8D51-E62E13B27FDD}"/>
                </a:ext>
              </a:extLst>
            </p:cNvPr>
            <p:cNvSpPr txBox="1"/>
            <p:nvPr/>
          </p:nvSpPr>
          <p:spPr>
            <a:xfrm>
              <a:off x="6301825" y="1879058"/>
              <a:ext cx="730509" cy="429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64" name="Ryhmä 63">
            <a:extLst>
              <a:ext uri="{FF2B5EF4-FFF2-40B4-BE49-F238E27FC236}">
                <a16:creationId xmlns:a16="http://schemas.microsoft.com/office/drawing/2014/main" id="{5AE4050E-9855-47C0-8330-DBAF8A6833C6}"/>
              </a:ext>
            </a:extLst>
          </p:cNvPr>
          <p:cNvGrpSpPr/>
          <p:nvPr/>
        </p:nvGrpSpPr>
        <p:grpSpPr>
          <a:xfrm>
            <a:off x="3975659" y="2985658"/>
            <a:ext cx="1692277" cy="1774275"/>
            <a:chOff x="5928628" y="1879058"/>
            <a:chExt cx="1692277" cy="1774275"/>
          </a:xfrm>
        </p:grpSpPr>
        <p:sp>
          <p:nvSpPr>
            <p:cNvPr id="65" name="Kaari 64">
              <a:extLst>
                <a:ext uri="{FF2B5EF4-FFF2-40B4-BE49-F238E27FC236}">
                  <a16:creationId xmlns:a16="http://schemas.microsoft.com/office/drawing/2014/main" id="{D5F33D0B-08F3-4B95-9F98-851A0FAA7767}"/>
                </a:ext>
              </a:extLst>
            </p:cNvPr>
            <p:cNvSpPr/>
            <p:nvPr/>
          </p:nvSpPr>
          <p:spPr>
            <a:xfrm rot="18084104">
              <a:off x="6095074" y="2127501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6" name="Tekstiruutu 65">
              <a:extLst>
                <a:ext uri="{FF2B5EF4-FFF2-40B4-BE49-F238E27FC236}">
                  <a16:creationId xmlns:a16="http://schemas.microsoft.com/office/drawing/2014/main" id="{9F1EB33A-4AC9-419B-8276-5FEF3A59CFE7}"/>
                </a:ext>
              </a:extLst>
            </p:cNvPr>
            <p:cNvSpPr txBox="1"/>
            <p:nvPr/>
          </p:nvSpPr>
          <p:spPr>
            <a:xfrm>
              <a:off x="6301825" y="1879058"/>
              <a:ext cx="730509" cy="429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pic>
        <p:nvPicPr>
          <p:cNvPr id="36" name="Kuva 35">
            <a:extLst>
              <a:ext uri="{FF2B5EF4-FFF2-40B4-BE49-F238E27FC236}">
                <a16:creationId xmlns:a16="http://schemas.microsoft.com/office/drawing/2014/main" id="{08753C57-B45C-4A46-8A84-7BDC636D53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37" name="Tekstiruutu 36">
            <a:extLst>
              <a:ext uri="{FF2B5EF4-FFF2-40B4-BE49-F238E27FC236}">
                <a16:creationId xmlns:a16="http://schemas.microsoft.com/office/drawing/2014/main" id="{1D6B5FB3-6A50-4C4E-8E3F-44723998B722}"/>
              </a:ext>
            </a:extLst>
          </p:cNvPr>
          <p:cNvSpPr txBox="1"/>
          <p:nvPr/>
        </p:nvSpPr>
        <p:spPr>
          <a:xfrm>
            <a:off x="8287067" y="5870490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47</a:t>
            </a:r>
          </a:p>
        </p:txBody>
      </p:sp>
      <p:pic>
        <p:nvPicPr>
          <p:cNvPr id="52" name="Kuva 51">
            <a:extLst>
              <a:ext uri="{FF2B5EF4-FFF2-40B4-BE49-F238E27FC236}">
                <a16:creationId xmlns:a16="http://schemas.microsoft.com/office/drawing/2014/main" id="{17B13D8A-03DA-410D-80FE-83CFD43F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04" t="-4294" r="50190" b="4294"/>
          <a:stretch/>
        </p:blipFill>
        <p:spPr>
          <a:xfrm>
            <a:off x="3040060" y="2616683"/>
            <a:ext cx="720000" cy="917905"/>
          </a:xfrm>
          <a:prstGeom prst="rect">
            <a:avLst/>
          </a:prstGeom>
        </p:spPr>
      </p:pic>
      <p:pic>
        <p:nvPicPr>
          <p:cNvPr id="55" name="Kuva 54">
            <a:extLst>
              <a:ext uri="{FF2B5EF4-FFF2-40B4-BE49-F238E27FC236}">
                <a16:creationId xmlns:a16="http://schemas.microsoft.com/office/drawing/2014/main" id="{A7E71E30-4776-48A4-8D80-C2FA6E297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72" t="-6326" r="30022" b="6326"/>
          <a:stretch/>
        </p:blipFill>
        <p:spPr>
          <a:xfrm>
            <a:off x="5187561" y="2554651"/>
            <a:ext cx="720000" cy="917905"/>
          </a:xfrm>
          <a:prstGeom prst="rect">
            <a:avLst/>
          </a:prstGeom>
        </p:spPr>
      </p:pic>
      <p:pic>
        <p:nvPicPr>
          <p:cNvPr id="56" name="Kuva 55">
            <a:extLst>
              <a:ext uri="{FF2B5EF4-FFF2-40B4-BE49-F238E27FC236}">
                <a16:creationId xmlns:a16="http://schemas.microsoft.com/office/drawing/2014/main" id="{390C7DA9-C602-4E70-8BB2-8B24D941C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73" t="-9332" r="6821" b="9332"/>
          <a:stretch/>
        </p:blipFill>
        <p:spPr>
          <a:xfrm>
            <a:off x="7237276" y="2356030"/>
            <a:ext cx="851129" cy="10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7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Tilavuuden yksiköitä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5A01D12-B343-476B-95A5-9D82496DFD8C}"/>
              </a:ext>
            </a:extLst>
          </p:cNvPr>
          <p:cNvSpPr txBox="1"/>
          <p:nvPr/>
        </p:nvSpPr>
        <p:spPr>
          <a:xfrm>
            <a:off x="6483766" y="5227512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ml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2B4504B-3B2D-4931-A1D1-4B827D20AB14}"/>
              </a:ext>
            </a:extLst>
          </p:cNvPr>
          <p:cNvSpPr txBox="1"/>
          <p:nvPr/>
        </p:nvSpPr>
        <p:spPr>
          <a:xfrm>
            <a:off x="4830556" y="5272242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cl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E3525B2-8AFC-4C9F-8B5E-0D792104456C}"/>
              </a:ext>
            </a:extLst>
          </p:cNvPr>
          <p:cNvSpPr txBox="1"/>
          <p:nvPr/>
        </p:nvSpPr>
        <p:spPr>
          <a:xfrm>
            <a:off x="3145716" y="5272242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dl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7536823-506C-40D5-8585-EE0B8D142C28}"/>
              </a:ext>
            </a:extLst>
          </p:cNvPr>
          <p:cNvSpPr txBox="1"/>
          <p:nvPr/>
        </p:nvSpPr>
        <p:spPr>
          <a:xfrm>
            <a:off x="1172187" y="5227512"/>
            <a:ext cx="88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l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B6D5E3B-7061-498D-BB3C-E1BDFC028038}"/>
              </a:ext>
            </a:extLst>
          </p:cNvPr>
          <p:cNvSpPr txBox="1"/>
          <p:nvPr/>
        </p:nvSpPr>
        <p:spPr>
          <a:xfrm>
            <a:off x="6199621" y="4883686"/>
            <a:ext cx="16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>
                    <a:lumMod val="75000"/>
                  </a:schemeClr>
                </a:solidFill>
              </a:rPr>
              <a:t>1 millilitra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174E1E8-756D-4798-9C03-39003AD235CF}"/>
              </a:ext>
            </a:extLst>
          </p:cNvPr>
          <p:cNvSpPr txBox="1"/>
          <p:nvPr/>
        </p:nvSpPr>
        <p:spPr>
          <a:xfrm>
            <a:off x="4439205" y="4913532"/>
            <a:ext cx="172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>
                    <a:lumMod val="75000"/>
                  </a:schemeClr>
                </a:solidFill>
              </a:rPr>
              <a:t>1 senttilitra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22890C4-AB67-4509-B289-BD085420F386}"/>
              </a:ext>
            </a:extLst>
          </p:cNvPr>
          <p:cNvSpPr txBox="1"/>
          <p:nvPr/>
        </p:nvSpPr>
        <p:spPr>
          <a:xfrm>
            <a:off x="2833895" y="4913531"/>
            <a:ext cx="14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>
                    <a:lumMod val="75000"/>
                  </a:schemeClr>
                </a:solidFill>
              </a:rPr>
              <a:t>1 desilitra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8AE8732-21F7-4051-8093-F0683C0B2544}"/>
              </a:ext>
            </a:extLst>
          </p:cNvPr>
          <p:cNvSpPr txBox="1"/>
          <p:nvPr/>
        </p:nvSpPr>
        <p:spPr>
          <a:xfrm>
            <a:off x="967813" y="4943990"/>
            <a:ext cx="14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>
                    <a:lumMod val="75000"/>
                  </a:schemeClr>
                </a:solidFill>
              </a:rPr>
              <a:t>1 litra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8232679-FDB4-434A-879F-6C3F9FC3455A}"/>
              </a:ext>
            </a:extLst>
          </p:cNvPr>
          <p:cNvGrpSpPr/>
          <p:nvPr/>
        </p:nvGrpSpPr>
        <p:grpSpPr>
          <a:xfrm>
            <a:off x="5528146" y="2575781"/>
            <a:ext cx="1692277" cy="1706437"/>
            <a:chOff x="5456295" y="2242909"/>
            <a:chExt cx="1692277" cy="1706437"/>
          </a:xfrm>
        </p:grpSpPr>
        <p:sp>
          <p:nvSpPr>
            <p:cNvPr id="13" name="Kaari 12">
              <a:extLst>
                <a:ext uri="{FF2B5EF4-FFF2-40B4-BE49-F238E27FC236}">
                  <a16:creationId xmlns:a16="http://schemas.microsoft.com/office/drawing/2014/main" id="{A301D107-5775-44A1-AD9A-A4024CAD29CB}"/>
                </a:ext>
              </a:extLst>
            </p:cNvPr>
            <p:cNvSpPr/>
            <p:nvPr/>
          </p:nvSpPr>
          <p:spPr>
            <a:xfrm rot="17867958">
              <a:off x="5669848" y="2470622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E3EE8012-CB0D-4458-ACF0-075EE722BAB2}"/>
                </a:ext>
              </a:extLst>
            </p:cNvPr>
            <p:cNvSpPr txBox="1"/>
            <p:nvPr/>
          </p:nvSpPr>
          <p:spPr>
            <a:xfrm>
              <a:off x="5472310" y="2242909"/>
              <a:ext cx="1673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millilitraa</a:t>
              </a:r>
            </a:p>
          </p:txBody>
        </p:sp>
      </p:grp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75862151-A632-4555-B767-A5FCE474925D}"/>
              </a:ext>
            </a:extLst>
          </p:cNvPr>
          <p:cNvGrpSpPr/>
          <p:nvPr/>
        </p:nvGrpSpPr>
        <p:grpSpPr>
          <a:xfrm>
            <a:off x="3725861" y="2558914"/>
            <a:ext cx="1692277" cy="1706437"/>
            <a:chOff x="5456295" y="2242909"/>
            <a:chExt cx="1692277" cy="1706437"/>
          </a:xfrm>
        </p:grpSpPr>
        <p:sp>
          <p:nvSpPr>
            <p:cNvPr id="18" name="Kaari 17">
              <a:extLst>
                <a:ext uri="{FF2B5EF4-FFF2-40B4-BE49-F238E27FC236}">
                  <a16:creationId xmlns:a16="http://schemas.microsoft.com/office/drawing/2014/main" id="{30B1EE3B-8880-49DE-813A-E82755464BC3}"/>
                </a:ext>
              </a:extLst>
            </p:cNvPr>
            <p:cNvSpPr/>
            <p:nvPr/>
          </p:nvSpPr>
          <p:spPr>
            <a:xfrm rot="18084104">
              <a:off x="5669848" y="2470622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Tekstiruutu 18">
              <a:extLst>
                <a:ext uri="{FF2B5EF4-FFF2-40B4-BE49-F238E27FC236}">
                  <a16:creationId xmlns:a16="http://schemas.microsoft.com/office/drawing/2014/main" id="{F0FF4695-E93E-42E2-BF93-28D263B1CDA2}"/>
                </a:ext>
              </a:extLst>
            </p:cNvPr>
            <p:cNvSpPr txBox="1"/>
            <p:nvPr/>
          </p:nvSpPr>
          <p:spPr>
            <a:xfrm>
              <a:off x="5472310" y="2242909"/>
              <a:ext cx="1673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senttilitraa</a:t>
              </a:r>
            </a:p>
          </p:txBody>
        </p:sp>
      </p:grp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306DFB17-C8F1-48D6-95C9-AAAD35D7A656}"/>
              </a:ext>
            </a:extLst>
          </p:cNvPr>
          <p:cNvGrpSpPr/>
          <p:nvPr/>
        </p:nvGrpSpPr>
        <p:grpSpPr>
          <a:xfrm>
            <a:off x="1969414" y="2591659"/>
            <a:ext cx="1692277" cy="1706437"/>
            <a:chOff x="5456295" y="2242909"/>
            <a:chExt cx="1692277" cy="1706437"/>
          </a:xfrm>
        </p:grpSpPr>
        <p:sp>
          <p:nvSpPr>
            <p:cNvPr id="22" name="Kaari 21">
              <a:extLst>
                <a:ext uri="{FF2B5EF4-FFF2-40B4-BE49-F238E27FC236}">
                  <a16:creationId xmlns:a16="http://schemas.microsoft.com/office/drawing/2014/main" id="{53028818-FE57-41F5-B68F-F9BDCBF59FB1}"/>
                </a:ext>
              </a:extLst>
            </p:cNvPr>
            <p:cNvSpPr/>
            <p:nvPr/>
          </p:nvSpPr>
          <p:spPr>
            <a:xfrm rot="18084104">
              <a:off x="5669848" y="2470622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Tekstiruutu 22">
              <a:extLst>
                <a:ext uri="{FF2B5EF4-FFF2-40B4-BE49-F238E27FC236}">
                  <a16:creationId xmlns:a16="http://schemas.microsoft.com/office/drawing/2014/main" id="{541C3BF9-EB10-4C15-8FE0-E1C93F5C30DA}"/>
                </a:ext>
              </a:extLst>
            </p:cNvPr>
            <p:cNvSpPr txBox="1"/>
            <p:nvPr/>
          </p:nvSpPr>
          <p:spPr>
            <a:xfrm>
              <a:off x="5472310" y="2242909"/>
              <a:ext cx="1673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desilitraa</a:t>
              </a:r>
            </a:p>
          </p:txBody>
        </p:sp>
      </p:grpSp>
      <p:pic>
        <p:nvPicPr>
          <p:cNvPr id="24" name="Sisällön paikkamerkki 21">
            <a:extLst>
              <a:ext uri="{FF2B5EF4-FFF2-40B4-BE49-F238E27FC236}">
                <a16:creationId xmlns:a16="http://schemas.microsoft.com/office/drawing/2014/main" id="{D7678082-1824-4027-8278-F19CAA18C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639" y="3679541"/>
            <a:ext cx="1310644" cy="969957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1831B265-3387-4F9D-886D-FF275267BA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27" name="Tekstiruutu 26">
            <a:extLst>
              <a:ext uri="{FF2B5EF4-FFF2-40B4-BE49-F238E27FC236}">
                <a16:creationId xmlns:a16="http://schemas.microsoft.com/office/drawing/2014/main" id="{D5BC048F-87DC-4CBA-AD0C-8D19F3E6A147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48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9633740E-34C4-431F-B723-4166E66EC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62" y="2304309"/>
            <a:ext cx="1261320" cy="2579377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F8E53E8B-8F18-44B5-8013-CBE860D6C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565" y="3429000"/>
            <a:ext cx="1196947" cy="1196947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9B7363FB-00C2-41AC-9619-DCDE40244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760" y="3765017"/>
            <a:ext cx="719328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E46F16-C9BC-4613-95B0-C21660D6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Kuinka paljon on puoli?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B05DA5-BE2C-4024-A83D-5EC8A9B37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/>
              <a:t>Puolet saadaan jakamalla kahdella. </a:t>
            </a:r>
          </a:p>
          <a:p>
            <a:r>
              <a:rPr lang="fi-FI" b="1" dirty="0"/>
              <a:t>Yhdessä litrassa on 10 desilitraa. </a:t>
            </a:r>
            <a:br>
              <a:rPr lang="fi-FI" b="1" dirty="0"/>
            </a:br>
            <a:r>
              <a:rPr lang="fi-FI" dirty="0"/>
              <a:t>Miten saat puoli litraa?</a:t>
            </a:r>
          </a:p>
          <a:p>
            <a:r>
              <a:rPr lang="fi-FI" b="1" dirty="0"/>
              <a:t>Yhdessä metrissä on 10 desimetriä tai 100 senttimetriä. </a:t>
            </a:r>
            <a:br>
              <a:rPr lang="fi-FI" b="1" dirty="0"/>
            </a:br>
            <a:r>
              <a:rPr lang="fi-FI" dirty="0"/>
              <a:t>Miten saat puoli metriä?</a:t>
            </a:r>
          </a:p>
          <a:p>
            <a:r>
              <a:rPr lang="fi-FI" b="1" dirty="0"/>
              <a:t>Yhdessä kilogrammassa on 1000 grammaa. </a:t>
            </a:r>
            <a:br>
              <a:rPr lang="fi-FI" b="1" dirty="0"/>
            </a:br>
            <a:r>
              <a:rPr lang="fi-FI" dirty="0"/>
              <a:t>Miten saat puoli kilogrammaa?</a:t>
            </a:r>
          </a:p>
          <a:p>
            <a:r>
              <a:rPr lang="fi-FI" b="1" dirty="0"/>
              <a:t>Yhdessä minuutissa on 60 sekuntia. </a:t>
            </a:r>
            <a:br>
              <a:rPr lang="fi-FI" b="1" dirty="0"/>
            </a:br>
            <a:r>
              <a:rPr lang="fi-FI" dirty="0"/>
              <a:t>Miten saat puoli minuuttia?</a:t>
            </a:r>
          </a:p>
          <a:p>
            <a:r>
              <a:rPr lang="fi-FI" b="1" dirty="0"/>
              <a:t>Yhdessä vuodessa on 12 kuukautta. </a:t>
            </a:r>
            <a:br>
              <a:rPr lang="fi-FI" b="1" dirty="0"/>
            </a:br>
            <a:r>
              <a:rPr lang="fi-FI" dirty="0"/>
              <a:t>Miten saat puoli vuotta?</a:t>
            </a:r>
          </a:p>
          <a:p>
            <a:endParaRPr lang="fi-FI" b="1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9F61056-71B5-4D1C-A7B9-FBADF4DD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9A13573-9D64-495B-A054-D6F147B580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2B1FC3C-E0C1-4FD8-990F-678D096F616C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5061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88BB0291-863E-43CE-8A27-B57F875B56B2}"/>
              </a:ext>
            </a:extLst>
          </p:cNvPr>
          <p:cNvGraphicFramePr>
            <a:graphicFrameLocks noGrp="1"/>
          </p:cNvGraphicFramePr>
          <p:nvPr/>
        </p:nvGraphicFramePr>
        <p:xfrm>
          <a:off x="1411794" y="1862906"/>
          <a:ext cx="6177536" cy="3812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84">
                  <a:extLst>
                    <a:ext uri="{9D8B030D-6E8A-4147-A177-3AD203B41FA5}">
                      <a16:colId xmlns:a16="http://schemas.microsoft.com/office/drawing/2014/main" val="3615620907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4032918551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1659916165"/>
                    </a:ext>
                  </a:extLst>
                </a:gridCol>
                <a:gridCol w="1544384">
                  <a:extLst>
                    <a:ext uri="{9D8B030D-6E8A-4147-A177-3AD203B41FA5}">
                      <a16:colId xmlns:a16="http://schemas.microsoft.com/office/drawing/2014/main" val="3493800070"/>
                    </a:ext>
                  </a:extLst>
                </a:gridCol>
              </a:tblGrid>
              <a:tr h="445569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TUHANNET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SADAT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KYMMENET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YKKÖSET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03868"/>
                  </a:ext>
                </a:extLst>
              </a:tr>
              <a:tr h="3367390"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10519"/>
                  </a:ext>
                </a:extLst>
              </a:tr>
            </a:tbl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835" y="292912"/>
            <a:ext cx="7543800" cy="1450757"/>
          </a:xfrm>
        </p:spPr>
        <p:txBody>
          <a:bodyPr/>
          <a:lstStyle/>
          <a:p>
            <a:r>
              <a:rPr lang="fi-FI" dirty="0"/>
              <a:t>Kymmenjärjestelmä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8232679-FDB4-434A-879F-6C3F9FC3455A}"/>
              </a:ext>
            </a:extLst>
          </p:cNvPr>
          <p:cNvGrpSpPr/>
          <p:nvPr/>
        </p:nvGrpSpPr>
        <p:grpSpPr>
          <a:xfrm>
            <a:off x="5349585" y="2399902"/>
            <a:ext cx="1692277" cy="1868864"/>
            <a:chOff x="5456294" y="892454"/>
            <a:chExt cx="1692277" cy="1739339"/>
          </a:xfrm>
        </p:grpSpPr>
        <p:sp>
          <p:nvSpPr>
            <p:cNvPr id="13" name="Kaari 12">
              <a:extLst>
                <a:ext uri="{FF2B5EF4-FFF2-40B4-BE49-F238E27FC236}">
                  <a16:creationId xmlns:a16="http://schemas.microsoft.com/office/drawing/2014/main" id="{A301D107-5775-44A1-AD9A-A4024CAD29CB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E3EE8012-CB0D-4458-ACF0-075EE722BAB2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B3EBCC38-1BC3-4D43-9FA2-C33C6F017345}"/>
              </a:ext>
            </a:extLst>
          </p:cNvPr>
          <p:cNvGrpSpPr/>
          <p:nvPr/>
        </p:nvGrpSpPr>
        <p:grpSpPr>
          <a:xfrm>
            <a:off x="3846999" y="2381209"/>
            <a:ext cx="1692277" cy="1868864"/>
            <a:chOff x="5456294" y="892454"/>
            <a:chExt cx="1692277" cy="1739339"/>
          </a:xfrm>
          <a:noFill/>
        </p:grpSpPr>
        <p:sp>
          <p:nvSpPr>
            <p:cNvPr id="48" name="Kaari 47">
              <a:extLst>
                <a:ext uri="{FF2B5EF4-FFF2-40B4-BE49-F238E27FC236}">
                  <a16:creationId xmlns:a16="http://schemas.microsoft.com/office/drawing/2014/main" id="{1B530303-E59B-47A9-97DA-28E707B026C7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grpFill/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08A8CAED-8CD3-4B2E-AC22-FA033ECE4EAA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50" name="Ryhmä 49">
            <a:extLst>
              <a:ext uri="{FF2B5EF4-FFF2-40B4-BE49-F238E27FC236}">
                <a16:creationId xmlns:a16="http://schemas.microsoft.com/office/drawing/2014/main" id="{D906E853-CF47-441B-B19B-06A7F6644489}"/>
              </a:ext>
            </a:extLst>
          </p:cNvPr>
          <p:cNvGrpSpPr/>
          <p:nvPr/>
        </p:nvGrpSpPr>
        <p:grpSpPr>
          <a:xfrm>
            <a:off x="2205636" y="2372610"/>
            <a:ext cx="1692277" cy="1868864"/>
            <a:chOff x="5456294" y="892454"/>
            <a:chExt cx="1692277" cy="1739339"/>
          </a:xfrm>
        </p:grpSpPr>
        <p:sp>
          <p:nvSpPr>
            <p:cNvPr id="51" name="Kaari 50">
              <a:extLst>
                <a:ext uri="{FF2B5EF4-FFF2-40B4-BE49-F238E27FC236}">
                  <a16:creationId xmlns:a16="http://schemas.microsoft.com/office/drawing/2014/main" id="{C99307F2-DA7B-4FF6-B9F8-F34C77D576D7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2" name="Tekstiruutu 51">
              <a:extLst>
                <a:ext uri="{FF2B5EF4-FFF2-40B4-BE49-F238E27FC236}">
                  <a16:creationId xmlns:a16="http://schemas.microsoft.com/office/drawing/2014/main" id="{9633D526-C2A5-42FD-A1FD-FDFF80606713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grpSp>
        <p:nvGrpSpPr>
          <p:cNvPr id="56" name="Ryhmä 55">
            <a:extLst>
              <a:ext uri="{FF2B5EF4-FFF2-40B4-BE49-F238E27FC236}">
                <a16:creationId xmlns:a16="http://schemas.microsoft.com/office/drawing/2014/main" id="{CE5278D2-0D6A-4333-88E7-5C7903BAB8A8}"/>
              </a:ext>
            </a:extLst>
          </p:cNvPr>
          <p:cNvGrpSpPr/>
          <p:nvPr/>
        </p:nvGrpSpPr>
        <p:grpSpPr>
          <a:xfrm>
            <a:off x="1991579" y="3799491"/>
            <a:ext cx="1692277" cy="1839069"/>
            <a:chOff x="1885492" y="3921784"/>
            <a:chExt cx="1692277" cy="1839069"/>
          </a:xfrm>
        </p:grpSpPr>
        <p:sp>
          <p:nvSpPr>
            <p:cNvPr id="54" name="Kaari 53">
              <a:extLst>
                <a:ext uri="{FF2B5EF4-FFF2-40B4-BE49-F238E27FC236}">
                  <a16:creationId xmlns:a16="http://schemas.microsoft.com/office/drawing/2014/main" id="{3CF6903D-FB96-4D17-82A5-C9D503C0AC4F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5" name="Tekstiruutu 54">
              <a:extLst>
                <a:ext uri="{FF2B5EF4-FFF2-40B4-BE49-F238E27FC236}">
                  <a16:creationId xmlns:a16="http://schemas.microsoft.com/office/drawing/2014/main" id="{A35B6960-8A64-41DE-A354-81A21C3FCEBC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57" name="Ryhmä 56">
            <a:extLst>
              <a:ext uri="{FF2B5EF4-FFF2-40B4-BE49-F238E27FC236}">
                <a16:creationId xmlns:a16="http://schemas.microsoft.com/office/drawing/2014/main" id="{69FC7F49-300C-4917-8F82-3A6BFC7CA3F5}"/>
              </a:ext>
            </a:extLst>
          </p:cNvPr>
          <p:cNvGrpSpPr/>
          <p:nvPr/>
        </p:nvGrpSpPr>
        <p:grpSpPr>
          <a:xfrm>
            <a:off x="3689437" y="3794553"/>
            <a:ext cx="1692277" cy="1839069"/>
            <a:chOff x="1885492" y="3921784"/>
            <a:chExt cx="1692277" cy="1839069"/>
          </a:xfrm>
        </p:grpSpPr>
        <p:sp>
          <p:nvSpPr>
            <p:cNvPr id="58" name="Kaari 57">
              <a:extLst>
                <a:ext uri="{FF2B5EF4-FFF2-40B4-BE49-F238E27FC236}">
                  <a16:creationId xmlns:a16="http://schemas.microsoft.com/office/drawing/2014/main" id="{7D4CCEB9-C3EB-4FBF-AC35-75EB783EB598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9" name="Tekstiruutu 58">
              <a:extLst>
                <a:ext uri="{FF2B5EF4-FFF2-40B4-BE49-F238E27FC236}">
                  <a16:creationId xmlns:a16="http://schemas.microsoft.com/office/drawing/2014/main" id="{78E63247-41FB-4104-BDCE-0CB13EC48926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60" name="Ryhmä 59">
            <a:extLst>
              <a:ext uri="{FF2B5EF4-FFF2-40B4-BE49-F238E27FC236}">
                <a16:creationId xmlns:a16="http://schemas.microsoft.com/office/drawing/2014/main" id="{81FBF661-42AD-460D-B9F6-0BA63251A2AA}"/>
              </a:ext>
            </a:extLst>
          </p:cNvPr>
          <p:cNvGrpSpPr/>
          <p:nvPr/>
        </p:nvGrpSpPr>
        <p:grpSpPr>
          <a:xfrm>
            <a:off x="5222376" y="3722593"/>
            <a:ext cx="1692277" cy="1839069"/>
            <a:chOff x="1885492" y="3921784"/>
            <a:chExt cx="1692277" cy="1839069"/>
          </a:xfrm>
        </p:grpSpPr>
        <p:sp>
          <p:nvSpPr>
            <p:cNvPr id="61" name="Kaari 60">
              <a:extLst>
                <a:ext uri="{FF2B5EF4-FFF2-40B4-BE49-F238E27FC236}">
                  <a16:creationId xmlns:a16="http://schemas.microsoft.com/office/drawing/2014/main" id="{237C255F-F418-4712-A623-C39CDCAB3763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2" name="Tekstiruutu 61">
              <a:extLst>
                <a:ext uri="{FF2B5EF4-FFF2-40B4-BE49-F238E27FC236}">
                  <a16:creationId xmlns:a16="http://schemas.microsoft.com/office/drawing/2014/main" id="{77307DE9-03E5-43E5-AD84-94E935A84C8A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pic>
        <p:nvPicPr>
          <p:cNvPr id="27" name="Kuva 26">
            <a:extLst>
              <a:ext uri="{FF2B5EF4-FFF2-40B4-BE49-F238E27FC236}">
                <a16:creationId xmlns:a16="http://schemas.microsoft.com/office/drawing/2014/main" id="{E04AB478-9D12-4D7C-AD3E-8328A7CE8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2" y="3710648"/>
            <a:ext cx="611456" cy="613799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507BED88-DF52-48CC-861B-FD03D358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2139" y="3353832"/>
            <a:ext cx="664796" cy="1243170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00E75D93-40FE-47C5-9E8F-DEBC4A6E1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029" y="3605994"/>
            <a:ext cx="1372663" cy="763524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B2355490-C48A-482E-BCD0-32773F166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799" y="3632136"/>
            <a:ext cx="1468602" cy="737382"/>
          </a:xfrm>
          <a:prstGeom prst="rect">
            <a:avLst/>
          </a:prstGeom>
        </p:spPr>
      </p:pic>
      <p:grpSp>
        <p:nvGrpSpPr>
          <p:cNvPr id="31" name="Ryhmä 30">
            <a:extLst>
              <a:ext uri="{FF2B5EF4-FFF2-40B4-BE49-F238E27FC236}">
                <a16:creationId xmlns:a16="http://schemas.microsoft.com/office/drawing/2014/main" id="{255708CE-3D0B-47B5-B452-89C11C840338}"/>
              </a:ext>
            </a:extLst>
          </p:cNvPr>
          <p:cNvGrpSpPr/>
          <p:nvPr/>
        </p:nvGrpSpPr>
        <p:grpSpPr>
          <a:xfrm>
            <a:off x="6870734" y="3718894"/>
            <a:ext cx="1692277" cy="1839069"/>
            <a:chOff x="1885492" y="3921784"/>
            <a:chExt cx="1692277" cy="1839069"/>
          </a:xfrm>
        </p:grpSpPr>
        <p:sp>
          <p:nvSpPr>
            <p:cNvPr id="32" name="Kaari 31">
              <a:extLst>
                <a:ext uri="{FF2B5EF4-FFF2-40B4-BE49-F238E27FC236}">
                  <a16:creationId xmlns:a16="http://schemas.microsoft.com/office/drawing/2014/main" id="{07486FD9-765A-4C74-85CC-E27CB5F29D98}"/>
                </a:ext>
              </a:extLst>
            </p:cNvPr>
            <p:cNvSpPr/>
            <p:nvPr/>
          </p:nvSpPr>
          <p:spPr>
            <a:xfrm rot="7284104">
              <a:off x="2051938" y="3755338"/>
              <a:ext cx="1359386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2F6B00B6-DF1F-411C-A200-4EAB24BEEA71}"/>
                </a:ext>
              </a:extLst>
            </p:cNvPr>
            <p:cNvSpPr txBox="1"/>
            <p:nvPr/>
          </p:nvSpPr>
          <p:spPr>
            <a:xfrm>
              <a:off x="2495083" y="5360743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/ 10</a:t>
              </a:r>
            </a:p>
          </p:txBody>
        </p:sp>
      </p:grp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CB14D5E7-9386-43CD-AB95-0B161A8F8962}"/>
              </a:ext>
            </a:extLst>
          </p:cNvPr>
          <p:cNvGrpSpPr/>
          <p:nvPr/>
        </p:nvGrpSpPr>
        <p:grpSpPr>
          <a:xfrm>
            <a:off x="6999440" y="2352708"/>
            <a:ext cx="1692277" cy="1868864"/>
            <a:chOff x="5456294" y="892454"/>
            <a:chExt cx="1692277" cy="1739339"/>
          </a:xfrm>
        </p:grpSpPr>
        <p:sp>
          <p:nvSpPr>
            <p:cNvPr id="35" name="Kaari 34">
              <a:extLst>
                <a:ext uri="{FF2B5EF4-FFF2-40B4-BE49-F238E27FC236}">
                  <a16:creationId xmlns:a16="http://schemas.microsoft.com/office/drawing/2014/main" id="{4ADBE2FC-DAF0-4F09-A83D-DA25C1D10690}"/>
                </a:ext>
              </a:extLst>
            </p:cNvPr>
            <p:cNvSpPr/>
            <p:nvPr/>
          </p:nvSpPr>
          <p:spPr>
            <a:xfrm rot="18084104">
              <a:off x="5669847" y="1153069"/>
              <a:ext cx="1265171" cy="1692277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Tekstiruutu 35">
              <a:extLst>
                <a:ext uri="{FF2B5EF4-FFF2-40B4-BE49-F238E27FC236}">
                  <a16:creationId xmlns:a16="http://schemas.microsoft.com/office/drawing/2014/main" id="{B15EF885-89D5-4951-9E9A-DEB900BE8ADE}"/>
                </a:ext>
              </a:extLst>
            </p:cNvPr>
            <p:cNvSpPr txBox="1"/>
            <p:nvPr/>
          </p:nvSpPr>
          <p:spPr>
            <a:xfrm>
              <a:off x="5808471" y="892454"/>
              <a:ext cx="730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2000" b="1" dirty="0"/>
                <a:t>10 ·</a:t>
              </a:r>
            </a:p>
          </p:txBody>
        </p:sp>
      </p:grpSp>
      <p:pic>
        <p:nvPicPr>
          <p:cNvPr id="37" name="Kuva 36">
            <a:extLst>
              <a:ext uri="{FF2B5EF4-FFF2-40B4-BE49-F238E27FC236}">
                <a16:creationId xmlns:a16="http://schemas.microsoft.com/office/drawing/2014/main" id="{CF9DFA0E-1AD7-4A3F-9984-A59308C6BD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38" name="Tekstiruutu 37">
            <a:extLst>
              <a:ext uri="{FF2B5EF4-FFF2-40B4-BE49-F238E27FC236}">
                <a16:creationId xmlns:a16="http://schemas.microsoft.com/office/drawing/2014/main" id="{A7939707-C8CE-465F-B840-DC7310DA94BA}"/>
              </a:ext>
            </a:extLst>
          </p:cNvPr>
          <p:cNvSpPr txBox="1"/>
          <p:nvPr/>
        </p:nvSpPr>
        <p:spPr>
          <a:xfrm>
            <a:off x="8632134" y="5843168"/>
            <a:ext cx="32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816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E46F16-C9BC-4613-95B0-C21660D6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Kuinka paljon on puolitoista?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B05DA5-BE2C-4024-A83D-5EC8A9B37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847454"/>
            <a:ext cx="8187559" cy="4023360"/>
          </a:xfrm>
        </p:spPr>
        <p:txBody>
          <a:bodyPr>
            <a:normAutofit/>
          </a:bodyPr>
          <a:lstStyle/>
          <a:p>
            <a:r>
              <a:rPr lang="fi-FI" i="1" dirty="0"/>
              <a:t>Puolessatoista on yksi ja puoli. </a:t>
            </a:r>
          </a:p>
          <a:p>
            <a:r>
              <a:rPr lang="fi-FI" b="1" dirty="0"/>
              <a:t>Yksi litra on 10 dl ja puoli litraa on ____ dl. </a:t>
            </a:r>
            <a:br>
              <a:rPr lang="fi-FI" b="1" dirty="0"/>
            </a:br>
            <a:r>
              <a:rPr lang="fi-FI" b="1" dirty="0"/>
              <a:t>Puolitoista litraa on ______ dl.</a:t>
            </a:r>
            <a:endParaRPr lang="fi-FI" dirty="0"/>
          </a:p>
          <a:p>
            <a:r>
              <a:rPr lang="fi-FI" b="1" dirty="0"/>
              <a:t>Yksi metri on 100 cm ja puoli metriä on ___ cm.  </a:t>
            </a:r>
            <a:br>
              <a:rPr lang="fi-FI" b="1" dirty="0"/>
            </a:br>
            <a:r>
              <a:rPr lang="fi-FI" b="1" dirty="0"/>
              <a:t>Puolitoista metriä on ______ cm.</a:t>
            </a:r>
            <a:endParaRPr lang="fi-FI" dirty="0"/>
          </a:p>
          <a:p>
            <a:r>
              <a:rPr lang="fi-FI" b="1" dirty="0"/>
              <a:t>Yhdessä kilogrammassa on 1000 grammaa ja puoli kg on ______ g. </a:t>
            </a:r>
            <a:br>
              <a:rPr lang="fi-FI" b="1" dirty="0"/>
            </a:br>
            <a:r>
              <a:rPr lang="fi-FI" b="1" dirty="0"/>
              <a:t>Puolitoista kilogrammaa on ______ g.</a:t>
            </a:r>
            <a:endParaRPr lang="fi-FI" dirty="0"/>
          </a:p>
          <a:p>
            <a:r>
              <a:rPr lang="fi-FI" b="1" dirty="0"/>
              <a:t>Yhdessä minuutissa on 60 sekuntia ja puolessa minuutissa on ___ sekuntia. </a:t>
            </a:r>
            <a:br>
              <a:rPr lang="fi-FI" b="1" dirty="0"/>
            </a:br>
            <a:r>
              <a:rPr lang="fi-FI" b="1" dirty="0"/>
              <a:t>Puolitoista minuuttia on </a:t>
            </a:r>
            <a:r>
              <a:rPr lang="fi-FI" b="1"/>
              <a:t>_____sekuntia.</a:t>
            </a:r>
            <a:endParaRPr lang="fi-FI" dirty="0"/>
          </a:p>
          <a:p>
            <a:r>
              <a:rPr lang="fi-FI" b="1" dirty="0"/>
              <a:t>Yhdessä vuodessa on 12 kuukautta ja puolessa vuodessa on ____ kuukautta. </a:t>
            </a:r>
            <a:br>
              <a:rPr lang="fi-FI" b="1" dirty="0"/>
            </a:br>
            <a:r>
              <a:rPr lang="fi-FI" b="1" dirty="0"/>
              <a:t>Puolitoista vuotta on ____ kuukautta.</a:t>
            </a:r>
            <a:endParaRPr lang="fi-FI" dirty="0"/>
          </a:p>
          <a:p>
            <a:endParaRPr lang="fi-FI" b="1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9F61056-71B5-4D1C-A7B9-FBADF4DD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9EF0F10-E67D-4D91-B05F-5FDB9D5A789D}"/>
              </a:ext>
            </a:extLst>
          </p:cNvPr>
          <p:cNvSpPr txBox="1"/>
          <p:nvPr/>
        </p:nvSpPr>
        <p:spPr>
          <a:xfrm>
            <a:off x="4195467" y="2191810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5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E2D9FFA-6120-4454-AE8A-1C9069B9FA3C}"/>
              </a:ext>
            </a:extLst>
          </p:cNvPr>
          <p:cNvSpPr txBox="1"/>
          <p:nvPr/>
        </p:nvSpPr>
        <p:spPr>
          <a:xfrm>
            <a:off x="2944736" y="2486101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15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30ED2A1-40AB-4F2A-886E-5E5C8508BE70}"/>
              </a:ext>
            </a:extLst>
          </p:cNvPr>
          <p:cNvSpPr txBox="1"/>
          <p:nvPr/>
        </p:nvSpPr>
        <p:spPr>
          <a:xfrm>
            <a:off x="3081370" y="3198167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150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608444E-AA74-46E8-9353-17FFA7C0EFAD}"/>
              </a:ext>
            </a:extLst>
          </p:cNvPr>
          <p:cNvSpPr txBox="1"/>
          <p:nvPr/>
        </p:nvSpPr>
        <p:spPr>
          <a:xfrm>
            <a:off x="4757773" y="2937256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50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275CF9C-1FDC-4A89-A43C-A9914EA31047}"/>
              </a:ext>
            </a:extLst>
          </p:cNvPr>
          <p:cNvSpPr txBox="1"/>
          <p:nvPr/>
        </p:nvSpPr>
        <p:spPr>
          <a:xfrm>
            <a:off x="6854584" y="3659832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500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B81FAB6-150F-4869-AEF8-E103D6AE86EF}"/>
              </a:ext>
            </a:extLst>
          </p:cNvPr>
          <p:cNvSpPr txBox="1"/>
          <p:nvPr/>
        </p:nvSpPr>
        <p:spPr>
          <a:xfrm>
            <a:off x="3669951" y="3945868"/>
            <a:ext cx="95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1500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7E95E84-E6BB-49B3-9DEE-18C45AA021FB}"/>
              </a:ext>
            </a:extLst>
          </p:cNvPr>
          <p:cNvSpPr txBox="1"/>
          <p:nvPr/>
        </p:nvSpPr>
        <p:spPr>
          <a:xfrm>
            <a:off x="3344132" y="4662988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90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07461E6A-4DBD-48F8-A8C2-07119B0D3FAA}"/>
              </a:ext>
            </a:extLst>
          </p:cNvPr>
          <p:cNvSpPr txBox="1"/>
          <p:nvPr/>
        </p:nvSpPr>
        <p:spPr>
          <a:xfrm>
            <a:off x="2914131" y="5392364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18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A76A2AE2-BF0D-4450-A48B-1A82F384968D}"/>
              </a:ext>
            </a:extLst>
          </p:cNvPr>
          <p:cNvSpPr txBox="1"/>
          <p:nvPr/>
        </p:nvSpPr>
        <p:spPr>
          <a:xfrm>
            <a:off x="7093172" y="4354983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30</a:t>
            </a:r>
            <a:endParaRPr lang="fi-FI" sz="2800" dirty="0">
              <a:solidFill>
                <a:srgbClr val="0070C0"/>
              </a:solidFill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6E871CE-487F-492F-BC6F-04FCF3DA60C8}"/>
              </a:ext>
            </a:extLst>
          </p:cNvPr>
          <p:cNvSpPr txBox="1"/>
          <p:nvPr/>
        </p:nvSpPr>
        <p:spPr>
          <a:xfrm>
            <a:off x="6939593" y="5070858"/>
            <a:ext cx="75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>
                <a:solidFill>
                  <a:srgbClr val="0070C0"/>
                </a:solidFill>
              </a:rPr>
              <a:t>6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CF0CAA3-A2E4-4B04-BE95-51200CC840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A448BDCA-8E39-48AE-8EE9-8B15304C57E6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05345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234111D0-2FCB-43A2-8EED-2A8C2A3DE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76" y="3268983"/>
            <a:ext cx="900000" cy="1377979"/>
          </a:xfrm>
          <a:prstGeom prst="rect">
            <a:avLst/>
          </a:prstGeom>
        </p:spPr>
      </p:pic>
      <p:sp>
        <p:nvSpPr>
          <p:cNvPr id="47" name="Suorakulmio 46">
            <a:extLst>
              <a:ext uri="{FF2B5EF4-FFF2-40B4-BE49-F238E27FC236}">
                <a16:creationId xmlns:a16="http://schemas.microsoft.com/office/drawing/2014/main" id="{6878C80F-B2A9-4A08-A519-2D5A24278F52}"/>
              </a:ext>
            </a:extLst>
          </p:cNvPr>
          <p:cNvSpPr/>
          <p:nvPr/>
        </p:nvSpPr>
        <p:spPr>
          <a:xfrm>
            <a:off x="6483308" y="4668859"/>
            <a:ext cx="2037679" cy="1552297"/>
          </a:xfrm>
          <a:prstGeom prst="rect">
            <a:avLst/>
          </a:prstGeom>
          <a:solidFill>
            <a:srgbClr val="FFF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E81E0C72-637D-4EF7-B21C-674056AC7604}"/>
              </a:ext>
            </a:extLst>
          </p:cNvPr>
          <p:cNvSpPr/>
          <p:nvPr/>
        </p:nvSpPr>
        <p:spPr>
          <a:xfrm>
            <a:off x="4446523" y="4668859"/>
            <a:ext cx="2037679" cy="1561143"/>
          </a:xfrm>
          <a:prstGeom prst="rect">
            <a:avLst/>
          </a:prstGeom>
          <a:solidFill>
            <a:srgbClr val="D9F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Suorakulmio 44">
            <a:extLst>
              <a:ext uri="{FF2B5EF4-FFF2-40B4-BE49-F238E27FC236}">
                <a16:creationId xmlns:a16="http://schemas.microsoft.com/office/drawing/2014/main" id="{AAE461F0-5583-4E1B-AA61-2AE7CAF095FF}"/>
              </a:ext>
            </a:extLst>
          </p:cNvPr>
          <p:cNvSpPr/>
          <p:nvPr/>
        </p:nvSpPr>
        <p:spPr>
          <a:xfrm>
            <a:off x="2407950" y="4660455"/>
            <a:ext cx="2037679" cy="1561143"/>
          </a:xfrm>
          <a:prstGeom prst="rect">
            <a:avLst/>
          </a:prstGeom>
          <a:solidFill>
            <a:srgbClr val="B3D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D959D8E-F56B-453D-B3A8-31BD3F9B84D0}"/>
              </a:ext>
            </a:extLst>
          </p:cNvPr>
          <p:cNvSpPr/>
          <p:nvPr/>
        </p:nvSpPr>
        <p:spPr>
          <a:xfrm>
            <a:off x="370271" y="4668859"/>
            <a:ext cx="2037679" cy="15611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C3B07C-92E8-44EA-9579-FBD7FA5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Massan yksiköitä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50BF4-C10D-4D59-A293-1EAF0F63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5A01D12-B343-476B-95A5-9D82496DFD8C}"/>
              </a:ext>
            </a:extLst>
          </p:cNvPr>
          <p:cNvSpPr txBox="1"/>
          <p:nvPr/>
        </p:nvSpPr>
        <p:spPr>
          <a:xfrm>
            <a:off x="6997148" y="4602252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</a:t>
            </a:r>
            <a:r>
              <a:rPr lang="fi-FI" sz="2800" b="1" dirty="0"/>
              <a:t>g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E3525B2-8AFC-4C9F-8B5E-0D792104456C}"/>
              </a:ext>
            </a:extLst>
          </p:cNvPr>
          <p:cNvSpPr txBox="1"/>
          <p:nvPr/>
        </p:nvSpPr>
        <p:spPr>
          <a:xfrm>
            <a:off x="3148948" y="5439917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</a:t>
            </a:r>
            <a:r>
              <a:rPr lang="fi-FI" sz="2800" b="1" dirty="0" err="1"/>
              <a:t>hg</a:t>
            </a:r>
            <a:endParaRPr lang="fi-FI" sz="2800" b="1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7536823-506C-40D5-8585-EE0B8D142C28}"/>
              </a:ext>
            </a:extLst>
          </p:cNvPr>
          <p:cNvSpPr txBox="1"/>
          <p:nvPr/>
        </p:nvSpPr>
        <p:spPr>
          <a:xfrm>
            <a:off x="1215121" y="5743957"/>
            <a:ext cx="88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 </a:t>
            </a:r>
            <a:r>
              <a:rPr lang="fi-FI" sz="2800" b="1" dirty="0"/>
              <a:t>kg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174E1E8-756D-4798-9C03-39003AD235CF}"/>
              </a:ext>
            </a:extLst>
          </p:cNvPr>
          <p:cNvSpPr txBox="1"/>
          <p:nvPr/>
        </p:nvSpPr>
        <p:spPr>
          <a:xfrm>
            <a:off x="4611651" y="2740962"/>
            <a:ext cx="16321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   </a:t>
            </a:r>
            <a:r>
              <a:rPr lang="fi-FI" sz="2000" b="1" dirty="0">
                <a:solidFill>
                  <a:schemeClr val="accent2">
                    <a:lumMod val="75000"/>
                  </a:schemeClr>
                </a:solidFill>
              </a:rPr>
              <a:t>dekagramma</a:t>
            </a:r>
            <a:endParaRPr lang="fi-F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22890C4-AB67-4509-B289-BD085420F386}"/>
              </a:ext>
            </a:extLst>
          </p:cNvPr>
          <p:cNvSpPr txBox="1"/>
          <p:nvPr/>
        </p:nvSpPr>
        <p:spPr>
          <a:xfrm>
            <a:off x="2548608" y="2967847"/>
            <a:ext cx="185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  </a:t>
            </a:r>
            <a:r>
              <a:rPr lang="fi-FI" sz="2000" b="1" dirty="0">
                <a:solidFill>
                  <a:schemeClr val="accent2">
                    <a:lumMod val="75000"/>
                  </a:schemeClr>
                </a:solidFill>
              </a:rPr>
              <a:t>hehtogramma</a:t>
            </a:r>
            <a:endParaRPr lang="fi-F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8AE8732-21F7-4051-8093-F0683C0B2544}"/>
              </a:ext>
            </a:extLst>
          </p:cNvPr>
          <p:cNvSpPr txBox="1"/>
          <p:nvPr/>
        </p:nvSpPr>
        <p:spPr>
          <a:xfrm>
            <a:off x="785459" y="2983469"/>
            <a:ext cx="144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accent2">
                    <a:lumMod val="75000"/>
                  </a:schemeClr>
                </a:solidFill>
              </a:rPr>
              <a:t>kilogramma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8232679-FDB4-434A-879F-6C3F9FC3455A}"/>
              </a:ext>
            </a:extLst>
          </p:cNvPr>
          <p:cNvGrpSpPr/>
          <p:nvPr/>
        </p:nvGrpSpPr>
        <p:grpSpPr>
          <a:xfrm>
            <a:off x="6103610" y="2557987"/>
            <a:ext cx="980152" cy="1294426"/>
            <a:chOff x="5570466" y="2317551"/>
            <a:chExt cx="980152" cy="1294426"/>
          </a:xfrm>
        </p:grpSpPr>
        <p:sp>
          <p:nvSpPr>
            <p:cNvPr id="13" name="Kaari 12">
              <a:extLst>
                <a:ext uri="{FF2B5EF4-FFF2-40B4-BE49-F238E27FC236}">
                  <a16:creationId xmlns:a16="http://schemas.microsoft.com/office/drawing/2014/main" id="{A301D107-5775-44A1-AD9A-A4024CAD29CB}"/>
                </a:ext>
              </a:extLst>
            </p:cNvPr>
            <p:cNvSpPr/>
            <p:nvPr/>
          </p:nvSpPr>
          <p:spPr>
            <a:xfrm rot="18124041">
              <a:off x="5586753" y="2648113"/>
              <a:ext cx="947577" cy="980152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E3EE8012-CB0D-4458-ACF0-075EE722BAB2}"/>
                </a:ext>
              </a:extLst>
            </p:cNvPr>
            <p:cNvSpPr txBox="1"/>
            <p:nvPr/>
          </p:nvSpPr>
          <p:spPr>
            <a:xfrm>
              <a:off x="5726762" y="2317551"/>
              <a:ext cx="7103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10  ·  </a:t>
              </a:r>
            </a:p>
            <a:p>
              <a:endParaRPr lang="fi-FI" b="1" dirty="0"/>
            </a:p>
          </p:txBody>
        </p:sp>
      </p:grp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F6B8E83-934C-4ED5-A776-0513403CE0F0}"/>
              </a:ext>
            </a:extLst>
          </p:cNvPr>
          <p:cNvSpPr txBox="1"/>
          <p:nvPr/>
        </p:nvSpPr>
        <p:spPr>
          <a:xfrm>
            <a:off x="4922462" y="4639334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 g</a:t>
            </a:r>
          </a:p>
        </p:txBody>
      </p: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5A956541-AE9A-4E59-8507-CF47BABCCA41}"/>
              </a:ext>
            </a:extLst>
          </p:cNvPr>
          <p:cNvGrpSpPr/>
          <p:nvPr/>
        </p:nvGrpSpPr>
        <p:grpSpPr>
          <a:xfrm>
            <a:off x="4060287" y="2533551"/>
            <a:ext cx="980152" cy="1279186"/>
            <a:chOff x="5570466" y="2332791"/>
            <a:chExt cx="980152" cy="1279186"/>
          </a:xfrm>
        </p:grpSpPr>
        <p:sp>
          <p:nvSpPr>
            <p:cNvPr id="33" name="Kaari 32">
              <a:extLst>
                <a:ext uri="{FF2B5EF4-FFF2-40B4-BE49-F238E27FC236}">
                  <a16:creationId xmlns:a16="http://schemas.microsoft.com/office/drawing/2014/main" id="{9DB1B228-6798-43DB-BEB7-69889C71E0CD}"/>
                </a:ext>
              </a:extLst>
            </p:cNvPr>
            <p:cNvSpPr/>
            <p:nvPr/>
          </p:nvSpPr>
          <p:spPr>
            <a:xfrm rot="18124041">
              <a:off x="5586753" y="2648113"/>
              <a:ext cx="947577" cy="980152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0D5B817F-2A11-4B26-BAAD-502888492AF7}"/>
                </a:ext>
              </a:extLst>
            </p:cNvPr>
            <p:cNvSpPr txBox="1"/>
            <p:nvPr/>
          </p:nvSpPr>
          <p:spPr>
            <a:xfrm>
              <a:off x="5711522" y="2332791"/>
              <a:ext cx="7103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10  ·  </a:t>
              </a:r>
            </a:p>
            <a:p>
              <a:endParaRPr lang="fi-FI" b="1" dirty="0"/>
            </a:p>
          </p:txBody>
        </p:sp>
      </p:grpSp>
      <p:sp>
        <p:nvSpPr>
          <p:cNvPr id="35" name="Tekstiruutu 34">
            <a:extLst>
              <a:ext uri="{FF2B5EF4-FFF2-40B4-BE49-F238E27FC236}">
                <a16:creationId xmlns:a16="http://schemas.microsoft.com/office/drawing/2014/main" id="{4E310B32-DA4E-4327-8857-16721688DF84}"/>
              </a:ext>
            </a:extLst>
          </p:cNvPr>
          <p:cNvSpPr txBox="1"/>
          <p:nvPr/>
        </p:nvSpPr>
        <p:spPr>
          <a:xfrm>
            <a:off x="743862" y="4643112"/>
            <a:ext cx="1445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1000 g</a:t>
            </a:r>
          </a:p>
        </p:txBody>
      </p:sp>
      <p:grpSp>
        <p:nvGrpSpPr>
          <p:cNvPr id="36" name="Ryhmä 35">
            <a:extLst>
              <a:ext uri="{FF2B5EF4-FFF2-40B4-BE49-F238E27FC236}">
                <a16:creationId xmlns:a16="http://schemas.microsoft.com/office/drawing/2014/main" id="{481BE050-E0A2-4539-A6EF-F0B13CC599B4}"/>
              </a:ext>
            </a:extLst>
          </p:cNvPr>
          <p:cNvGrpSpPr/>
          <p:nvPr/>
        </p:nvGrpSpPr>
        <p:grpSpPr>
          <a:xfrm>
            <a:off x="2066087" y="2536349"/>
            <a:ext cx="980152" cy="1294426"/>
            <a:chOff x="5570466" y="2317551"/>
            <a:chExt cx="980152" cy="1294426"/>
          </a:xfrm>
        </p:grpSpPr>
        <p:sp>
          <p:nvSpPr>
            <p:cNvPr id="37" name="Kaari 36">
              <a:extLst>
                <a:ext uri="{FF2B5EF4-FFF2-40B4-BE49-F238E27FC236}">
                  <a16:creationId xmlns:a16="http://schemas.microsoft.com/office/drawing/2014/main" id="{4DE681C2-2E23-4FEE-84BF-3C9164A6F7E8}"/>
                </a:ext>
              </a:extLst>
            </p:cNvPr>
            <p:cNvSpPr/>
            <p:nvPr/>
          </p:nvSpPr>
          <p:spPr>
            <a:xfrm rot="18124041">
              <a:off x="5586753" y="2648113"/>
              <a:ext cx="947577" cy="980152"/>
            </a:xfrm>
            <a:prstGeom prst="arc">
              <a:avLst>
                <a:gd name="adj1" fmla="val 16200000"/>
                <a:gd name="adj2" fmla="val 372416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F5981240-2EBE-48CE-A789-20129BC423B0}"/>
                </a:ext>
              </a:extLst>
            </p:cNvPr>
            <p:cNvSpPr txBox="1"/>
            <p:nvPr/>
          </p:nvSpPr>
          <p:spPr>
            <a:xfrm>
              <a:off x="5726762" y="2317551"/>
              <a:ext cx="710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10  ·  </a:t>
              </a:r>
            </a:p>
          </p:txBody>
        </p:sp>
      </p:grpSp>
      <p:sp>
        <p:nvSpPr>
          <p:cNvPr id="39" name="Tekstiruutu 38">
            <a:extLst>
              <a:ext uri="{FF2B5EF4-FFF2-40B4-BE49-F238E27FC236}">
                <a16:creationId xmlns:a16="http://schemas.microsoft.com/office/drawing/2014/main" id="{0C7D0B98-7E36-45F9-92C7-B16D94752B3F}"/>
              </a:ext>
            </a:extLst>
          </p:cNvPr>
          <p:cNvSpPr txBox="1"/>
          <p:nvPr/>
        </p:nvSpPr>
        <p:spPr>
          <a:xfrm>
            <a:off x="2777488" y="4672584"/>
            <a:ext cx="1445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100 g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FC0F6590-B379-468C-85B9-E8E89BB18C8F}"/>
              </a:ext>
            </a:extLst>
          </p:cNvPr>
          <p:cNvSpPr txBox="1"/>
          <p:nvPr/>
        </p:nvSpPr>
        <p:spPr>
          <a:xfrm>
            <a:off x="4937679" y="5036583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  1 </a:t>
            </a:r>
            <a:r>
              <a:rPr lang="fi-FI" sz="2800" b="1" dirty="0" err="1"/>
              <a:t>dag</a:t>
            </a:r>
            <a:endParaRPr lang="fi-FI" sz="2800" b="1" dirty="0"/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404825D4-AF60-4968-9E10-19A3ABD7F305}"/>
              </a:ext>
            </a:extLst>
          </p:cNvPr>
          <p:cNvSpPr txBox="1"/>
          <p:nvPr/>
        </p:nvSpPr>
        <p:spPr>
          <a:xfrm>
            <a:off x="2810548" y="5048733"/>
            <a:ext cx="144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  10 </a:t>
            </a:r>
            <a:r>
              <a:rPr lang="fi-FI" sz="2800" dirty="0" err="1"/>
              <a:t>dag</a:t>
            </a:r>
            <a:endParaRPr lang="fi-FI" sz="2800" dirty="0"/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048C95AB-FF54-4658-85D7-BE1C5C37C32B}"/>
              </a:ext>
            </a:extLst>
          </p:cNvPr>
          <p:cNvSpPr txBox="1"/>
          <p:nvPr/>
        </p:nvSpPr>
        <p:spPr>
          <a:xfrm>
            <a:off x="699344" y="5033923"/>
            <a:ext cx="153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  100 </a:t>
            </a:r>
            <a:r>
              <a:rPr lang="fi-FI" sz="2800" dirty="0" err="1"/>
              <a:t>dag</a:t>
            </a:r>
            <a:endParaRPr lang="fi-FI" sz="2800" dirty="0"/>
          </a:p>
        </p:txBody>
      </p:sp>
      <p:sp>
        <p:nvSpPr>
          <p:cNvPr id="43" name="Tekstiruutu 42">
            <a:extLst>
              <a:ext uri="{FF2B5EF4-FFF2-40B4-BE49-F238E27FC236}">
                <a16:creationId xmlns:a16="http://schemas.microsoft.com/office/drawing/2014/main" id="{03A64BE3-5E7E-4F8F-A3DE-A10F472C507D}"/>
              </a:ext>
            </a:extLst>
          </p:cNvPr>
          <p:cNvSpPr txBox="1"/>
          <p:nvPr/>
        </p:nvSpPr>
        <p:spPr>
          <a:xfrm>
            <a:off x="1042144" y="5405394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10 </a:t>
            </a:r>
            <a:r>
              <a:rPr lang="fi-FI" sz="2800" dirty="0" err="1"/>
              <a:t>hg</a:t>
            </a:r>
            <a:endParaRPr lang="fi-FI" sz="2800" dirty="0"/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45B3AFD4-3A40-49C1-8EDD-063B2F3184D1}"/>
              </a:ext>
            </a:extLst>
          </p:cNvPr>
          <p:cNvSpPr txBox="1"/>
          <p:nvPr/>
        </p:nvSpPr>
        <p:spPr>
          <a:xfrm>
            <a:off x="6654139" y="3004263"/>
            <a:ext cx="144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accent2">
                    <a:lumMod val="75000"/>
                  </a:schemeClr>
                </a:solidFill>
              </a:rPr>
              <a:t>     gramma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1AAA35C3-1D84-44FA-BB83-AC550756FD61}"/>
              </a:ext>
            </a:extLst>
          </p:cNvPr>
          <p:cNvGrpSpPr/>
          <p:nvPr/>
        </p:nvGrpSpPr>
        <p:grpSpPr>
          <a:xfrm>
            <a:off x="1091841" y="1904731"/>
            <a:ext cx="7889711" cy="6781604"/>
            <a:chOff x="1934017" y="1811582"/>
            <a:chExt cx="5912247" cy="5036797"/>
          </a:xfrm>
        </p:grpSpPr>
        <p:sp>
          <p:nvSpPr>
            <p:cNvPr id="49" name="Kaari 48">
              <a:extLst>
                <a:ext uri="{FF2B5EF4-FFF2-40B4-BE49-F238E27FC236}">
                  <a16:creationId xmlns:a16="http://schemas.microsoft.com/office/drawing/2014/main" id="{C9A8DAEB-E217-4F44-A805-3F926AF85D5F}"/>
                </a:ext>
              </a:extLst>
            </p:cNvPr>
            <p:cNvSpPr/>
            <p:nvPr/>
          </p:nvSpPr>
          <p:spPr>
            <a:xfrm rot="18317252">
              <a:off x="2443962" y="1446076"/>
              <a:ext cx="4892358" cy="5912247"/>
            </a:xfrm>
            <a:prstGeom prst="arc">
              <a:avLst>
                <a:gd name="adj1" fmla="val 16200000"/>
                <a:gd name="adj2" fmla="val 387553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" name="Tekstiruutu 49">
              <a:extLst>
                <a:ext uri="{FF2B5EF4-FFF2-40B4-BE49-F238E27FC236}">
                  <a16:creationId xmlns:a16="http://schemas.microsoft.com/office/drawing/2014/main" id="{04265AE2-689F-479B-8EC4-6F9466B9234B}"/>
                </a:ext>
              </a:extLst>
            </p:cNvPr>
            <p:cNvSpPr txBox="1"/>
            <p:nvPr/>
          </p:nvSpPr>
          <p:spPr>
            <a:xfrm>
              <a:off x="3850518" y="1811582"/>
              <a:ext cx="1078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1000 · </a:t>
              </a:r>
            </a:p>
          </p:txBody>
        </p:sp>
      </p:grpSp>
      <p:pic>
        <p:nvPicPr>
          <p:cNvPr id="48" name="Kuva 47">
            <a:extLst>
              <a:ext uri="{FF2B5EF4-FFF2-40B4-BE49-F238E27FC236}">
                <a16:creationId xmlns:a16="http://schemas.microsoft.com/office/drawing/2014/main" id="{09E831CF-E7F0-41AC-9DCC-E2C3411BE4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sp>
        <p:nvSpPr>
          <p:cNvPr id="51" name="Tekstiruutu 50">
            <a:extLst>
              <a:ext uri="{FF2B5EF4-FFF2-40B4-BE49-F238E27FC236}">
                <a16:creationId xmlns:a16="http://schemas.microsoft.com/office/drawing/2014/main" id="{E560A009-6A46-47D5-9A21-5105DD9488AF}"/>
              </a:ext>
            </a:extLst>
          </p:cNvPr>
          <p:cNvSpPr txBox="1"/>
          <p:nvPr/>
        </p:nvSpPr>
        <p:spPr>
          <a:xfrm>
            <a:off x="8229600" y="5843168"/>
            <a:ext cx="72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51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796030C4-4F13-48AA-BDAC-C2ACB0A39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17185">
            <a:off x="7052096" y="3891430"/>
            <a:ext cx="540000" cy="55216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02AD2940-1344-43FC-820C-C7963936D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595" y="3706818"/>
            <a:ext cx="1440000" cy="791878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BC7C7E3A-E313-4A10-983F-8F9FFF70C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257" y="3637277"/>
            <a:ext cx="720000" cy="8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7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Ryhmä 37">
            <a:extLst>
              <a:ext uri="{FF2B5EF4-FFF2-40B4-BE49-F238E27FC236}">
                <a16:creationId xmlns:a16="http://schemas.microsoft.com/office/drawing/2014/main" id="{E6092A45-B850-4329-AE27-B07F9F3FC921}"/>
              </a:ext>
            </a:extLst>
          </p:cNvPr>
          <p:cNvGrpSpPr/>
          <p:nvPr/>
        </p:nvGrpSpPr>
        <p:grpSpPr>
          <a:xfrm flipH="1">
            <a:off x="5736215" y="75630"/>
            <a:ext cx="1974706" cy="1654944"/>
            <a:chOff x="191330" y="126737"/>
            <a:chExt cx="2115645" cy="1654944"/>
          </a:xfrm>
        </p:grpSpPr>
        <p:pic>
          <p:nvPicPr>
            <p:cNvPr id="39" name="Sisällön paikkamerkki 2">
              <a:extLst>
                <a:ext uri="{FF2B5EF4-FFF2-40B4-BE49-F238E27FC236}">
                  <a16:creationId xmlns:a16="http://schemas.microsoft.com/office/drawing/2014/main" id="{098A747E-7026-4B44-A42E-6485BCC25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pic>
        <p:sp>
          <p:nvSpPr>
            <p:cNvPr id="40" name="Suorakulmio 39">
              <a:extLst>
                <a:ext uri="{FF2B5EF4-FFF2-40B4-BE49-F238E27FC236}">
                  <a16:creationId xmlns:a16="http://schemas.microsoft.com/office/drawing/2014/main" id="{FC2EE265-0932-4184-ABF3-0FE8170B62BB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" name="Suorakulmio 3">
            <a:extLst>
              <a:ext uri="{FF2B5EF4-FFF2-40B4-BE49-F238E27FC236}">
                <a16:creationId xmlns:a16="http://schemas.microsoft.com/office/drawing/2014/main" id="{64D2BEA6-BBE1-4E07-9313-0223BA81EB29}"/>
              </a:ext>
            </a:extLst>
          </p:cNvPr>
          <p:cNvSpPr/>
          <p:nvPr/>
        </p:nvSpPr>
        <p:spPr>
          <a:xfrm>
            <a:off x="24911" y="1753718"/>
            <a:ext cx="4547089" cy="4567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171B0F-6B3C-4734-AB9A-295FE74D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32" y="390986"/>
            <a:ext cx="6185244" cy="1450757"/>
          </a:xfrm>
        </p:spPr>
        <p:txBody>
          <a:bodyPr/>
          <a:lstStyle/>
          <a:p>
            <a:r>
              <a:rPr lang="fi-FI" dirty="0"/>
              <a:t>Kymmenkertainen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pic>
        <p:nvPicPr>
          <p:cNvPr id="12" name="Kuva 11" descr="Nuoli: loiva kaarre">
            <a:extLst>
              <a:ext uri="{FF2B5EF4-FFF2-40B4-BE49-F238E27FC236}">
                <a16:creationId xmlns:a16="http://schemas.microsoft.com/office/drawing/2014/main" id="{AC348041-EEBD-41B9-A7F2-DA9070988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401372" y="4920537"/>
            <a:ext cx="900000" cy="774872"/>
          </a:xfrm>
          <a:prstGeom prst="rect">
            <a:avLst/>
          </a:prstGeom>
        </p:spPr>
      </p:pic>
      <p:pic>
        <p:nvPicPr>
          <p:cNvPr id="22" name="Kuva 21" descr="Nuoli: loiva kaarre">
            <a:extLst>
              <a:ext uri="{FF2B5EF4-FFF2-40B4-BE49-F238E27FC236}">
                <a16:creationId xmlns:a16="http://schemas.microsoft.com/office/drawing/2014/main" id="{6B05E789-2F64-4072-9F81-DBAA61E26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05369" y="3448909"/>
            <a:ext cx="900000" cy="774872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B0CAD6E5-4D10-444F-A4BA-3130EC16E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185096" y="2008850"/>
            <a:ext cx="720000" cy="134640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8B1A31D4-20AC-411F-945B-EA8D9D766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5647" y="2414220"/>
            <a:ext cx="611456" cy="613799"/>
          </a:xfrm>
          <a:prstGeom prst="rect">
            <a:avLst/>
          </a:prstGeom>
        </p:spPr>
      </p:pic>
      <p:pic>
        <p:nvPicPr>
          <p:cNvPr id="26" name="Kuva 25" descr="Nuoli: loiva kaarre">
            <a:extLst>
              <a:ext uri="{FF2B5EF4-FFF2-40B4-BE49-F238E27FC236}">
                <a16:creationId xmlns:a16="http://schemas.microsoft.com/office/drawing/2014/main" id="{B754B887-3439-4F3F-982C-BD0C06F8D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278889" y="2237152"/>
            <a:ext cx="900000" cy="774871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93DC206B-9295-4820-900C-27D177B22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5014" y="4887083"/>
            <a:ext cx="1447867" cy="815651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2A527EFA-3ADF-48F9-BA82-42F447FC64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1750" y="3583125"/>
            <a:ext cx="654422" cy="649885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EEA562E4-812D-4EF8-B3C6-C6B4CBB2FD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1896" y="3518990"/>
            <a:ext cx="1368000" cy="756885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1512511A-7E6F-4897-AF24-1C0A4C0F4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7679758" y="4628945"/>
            <a:ext cx="699612" cy="1308557"/>
          </a:xfrm>
          <a:prstGeom prst="rect">
            <a:avLst/>
          </a:prstGeom>
        </p:spPr>
      </p:pic>
      <p:pic>
        <p:nvPicPr>
          <p:cNvPr id="13" name="Kuva 12" descr="Nuoli: loiva kaarre">
            <a:extLst>
              <a:ext uri="{FF2B5EF4-FFF2-40B4-BE49-F238E27FC236}">
                <a16:creationId xmlns:a16="http://schemas.microsoft.com/office/drawing/2014/main" id="{CE3311B2-B7A4-4960-A92E-7A3D3BCDB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933118" y="2217419"/>
            <a:ext cx="900001" cy="774000"/>
          </a:xfrm>
          <a:prstGeom prst="rect">
            <a:avLst/>
          </a:prstGeom>
        </p:spPr>
      </p:pic>
      <p:pic>
        <p:nvPicPr>
          <p:cNvPr id="14" name="Kuva 13" descr="Nuoli: loiva kaarre">
            <a:extLst>
              <a:ext uri="{FF2B5EF4-FFF2-40B4-BE49-F238E27FC236}">
                <a16:creationId xmlns:a16="http://schemas.microsoft.com/office/drawing/2014/main" id="{836410FC-3A19-4448-8403-602E7895E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986813" y="3539517"/>
            <a:ext cx="900000" cy="774873"/>
          </a:xfrm>
          <a:prstGeom prst="rect">
            <a:avLst/>
          </a:prstGeom>
        </p:spPr>
      </p:pic>
      <p:pic>
        <p:nvPicPr>
          <p:cNvPr id="15" name="Kuva 14" descr="Nuoli: loiva kaarre">
            <a:extLst>
              <a:ext uri="{FF2B5EF4-FFF2-40B4-BE49-F238E27FC236}">
                <a16:creationId xmlns:a16="http://schemas.microsoft.com/office/drawing/2014/main" id="{3CA370C4-F955-471B-A233-D2793C233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987195" y="4838362"/>
            <a:ext cx="900000" cy="830277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73B69DB9-2945-4D58-A792-03903E89D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200013" y="1935820"/>
            <a:ext cx="720000" cy="1346401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D637C6A2-2805-4B03-AE41-0A261455C3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0933" y="3561338"/>
            <a:ext cx="1368000" cy="756885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75898811-CBE4-4EE5-899E-42A89C9B16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399" y="2202999"/>
            <a:ext cx="1471747" cy="818638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06892068-5378-4C0F-99E0-9623A788E9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484" y="3561338"/>
            <a:ext cx="1589434" cy="870831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D8057FCF-3360-4011-9851-A8225C7492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160" y="4874813"/>
            <a:ext cx="1773689" cy="890566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8ECC3265-AD63-4E8E-A480-56147BDA63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3005" y="4879247"/>
            <a:ext cx="1471747" cy="818638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6B0756B4-31B2-4205-BE1C-12D8FC1B40CA}"/>
              </a:ext>
            </a:extLst>
          </p:cNvPr>
          <p:cNvSpPr txBox="1"/>
          <p:nvPr/>
        </p:nvSpPr>
        <p:spPr>
          <a:xfrm>
            <a:off x="8632134" y="5843168"/>
            <a:ext cx="32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3423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73B69DB9-2945-4D58-A792-03903E89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84483" y="3005302"/>
            <a:ext cx="850265" cy="1589996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8B1A31D4-20AC-411F-945B-EA8D9D76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98" y="3357977"/>
            <a:ext cx="611456" cy="613799"/>
          </a:xfrm>
          <a:prstGeom prst="rect">
            <a:avLst/>
          </a:prstGeom>
        </p:spPr>
      </p:pic>
      <p:pic>
        <p:nvPicPr>
          <p:cNvPr id="26" name="Kuva 25" descr="Nuoli: loiva kaarre">
            <a:extLst>
              <a:ext uri="{FF2B5EF4-FFF2-40B4-BE49-F238E27FC236}">
                <a16:creationId xmlns:a16="http://schemas.microsoft.com/office/drawing/2014/main" id="{B754B887-3439-4F3F-982C-BD0C06F8D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238486" y="3165903"/>
            <a:ext cx="1684002" cy="118166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pic>
        <p:nvPicPr>
          <p:cNvPr id="42" name="Kuva 41">
            <a:extLst>
              <a:ext uri="{FF2B5EF4-FFF2-40B4-BE49-F238E27FC236}">
                <a16:creationId xmlns:a16="http://schemas.microsoft.com/office/drawing/2014/main" id="{400890BF-9A2B-4632-AC3C-85CB5EC4B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2850" y="4101131"/>
            <a:ext cx="654422" cy="649885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75FD84B-F904-454F-89A2-731C88FBD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168" y="4534592"/>
            <a:ext cx="1762473" cy="975139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58B9843A-1DF1-4073-A8B1-F1BCA4A79EAE}"/>
              </a:ext>
            </a:extLst>
          </p:cNvPr>
          <p:cNvGrpSpPr/>
          <p:nvPr/>
        </p:nvGrpSpPr>
        <p:grpSpPr>
          <a:xfrm flipH="1">
            <a:off x="5875284" y="68439"/>
            <a:ext cx="2033026" cy="1654944"/>
            <a:chOff x="191330" y="126737"/>
            <a:chExt cx="2115645" cy="1654944"/>
          </a:xfrm>
        </p:grpSpPr>
        <p:pic>
          <p:nvPicPr>
            <p:cNvPr id="19" name="Sisällön paikkamerkki 2">
              <a:extLst>
                <a:ext uri="{FF2B5EF4-FFF2-40B4-BE49-F238E27FC236}">
                  <a16:creationId xmlns:a16="http://schemas.microsoft.com/office/drawing/2014/main" id="{70725720-0B31-4297-931D-B9D102D0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</p:spPr>
        </p:pic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41183607-D09A-46F8-BAC3-2B35F9D8220D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21" name="Kuva 20">
            <a:extLst>
              <a:ext uri="{FF2B5EF4-FFF2-40B4-BE49-F238E27FC236}">
                <a16:creationId xmlns:a16="http://schemas.microsoft.com/office/drawing/2014/main" id="{825C89F8-2EEB-4894-B096-2E90D2F89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08" y="2795817"/>
            <a:ext cx="611456" cy="613799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DAFBD21B-2D6F-40C3-933B-B9B535849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61" y="3409616"/>
            <a:ext cx="611456" cy="613799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4BB482E4-B2FE-4063-B3C2-3CAB606E0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8520" y="2986877"/>
            <a:ext cx="850265" cy="1589996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99A1D045-5648-4984-A9C1-07EB73CF2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5034" y="1945772"/>
            <a:ext cx="850265" cy="1589996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5CAE93BC-44B5-4906-9E14-E26B6FDCAEB0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7</a:t>
            </a: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AA440EEE-95C1-43D1-B06B-8737CA59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363" y="324221"/>
            <a:ext cx="6185244" cy="1450757"/>
          </a:xfrm>
        </p:spPr>
        <p:txBody>
          <a:bodyPr/>
          <a:lstStyle/>
          <a:p>
            <a:r>
              <a:rPr lang="fi-FI" dirty="0"/>
              <a:t>Kymmenkertainen</a:t>
            </a:r>
          </a:p>
        </p:txBody>
      </p:sp>
    </p:spTree>
    <p:extLst>
      <p:ext uri="{BB962C8B-B14F-4D97-AF65-F5344CB8AC3E}">
        <p14:creationId xmlns:p14="http://schemas.microsoft.com/office/powerpoint/2010/main" val="38441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73B69DB9-2945-4D58-A792-03903E89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70761" y="2221577"/>
            <a:ext cx="850265" cy="1589996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8B1A31D4-20AC-411F-945B-EA8D9D76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299" y="2998628"/>
            <a:ext cx="611456" cy="613799"/>
          </a:xfrm>
          <a:prstGeom prst="rect">
            <a:avLst/>
          </a:prstGeom>
        </p:spPr>
      </p:pic>
      <p:pic>
        <p:nvPicPr>
          <p:cNvPr id="26" name="Kuva 25" descr="Nuoli: loiva kaarre">
            <a:extLst>
              <a:ext uri="{FF2B5EF4-FFF2-40B4-BE49-F238E27FC236}">
                <a16:creationId xmlns:a16="http://schemas.microsoft.com/office/drawing/2014/main" id="{B754B887-3439-4F3F-982C-BD0C06F8D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051675" y="3190269"/>
            <a:ext cx="1589996" cy="118166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3F71F2D0-600A-428D-840E-8312C6A0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45151" y="2998376"/>
            <a:ext cx="850265" cy="1589996"/>
          </a:xfrm>
          <a:prstGeom prst="rect">
            <a:avLst/>
          </a:prstGeom>
        </p:spPr>
      </p:pic>
      <p:pic>
        <p:nvPicPr>
          <p:cNvPr id="42" name="Kuva 41">
            <a:extLst>
              <a:ext uri="{FF2B5EF4-FFF2-40B4-BE49-F238E27FC236}">
                <a16:creationId xmlns:a16="http://schemas.microsoft.com/office/drawing/2014/main" id="{400890BF-9A2B-4632-AC3C-85CB5EC4B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472" y="4036810"/>
            <a:ext cx="654422" cy="64988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168BE8D-DE96-46AF-82B0-B82C133EF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10" y="3059190"/>
            <a:ext cx="1762474" cy="98035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75FD84B-F904-454F-89A2-731C88FBD3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5765" y="4149340"/>
            <a:ext cx="1762473" cy="975139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F78B0B0F-37C7-4D29-93AD-C36676CCF4AF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8</a:t>
            </a:r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D044AA20-3009-48FD-86AA-DB6F3F8D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24" y="376298"/>
            <a:ext cx="6185244" cy="1450757"/>
          </a:xfrm>
        </p:spPr>
        <p:txBody>
          <a:bodyPr/>
          <a:lstStyle/>
          <a:p>
            <a:r>
              <a:rPr lang="fi-FI" dirty="0"/>
              <a:t>Kymmenkertainen</a:t>
            </a:r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A5FEA8FF-6755-42FE-920B-D5307F8005C8}"/>
              </a:ext>
            </a:extLst>
          </p:cNvPr>
          <p:cNvGrpSpPr/>
          <p:nvPr/>
        </p:nvGrpSpPr>
        <p:grpSpPr>
          <a:xfrm flipH="1">
            <a:off x="5875284" y="68439"/>
            <a:ext cx="2033026" cy="1654944"/>
            <a:chOff x="191330" y="126737"/>
            <a:chExt cx="2115645" cy="1654944"/>
          </a:xfrm>
        </p:grpSpPr>
        <p:pic>
          <p:nvPicPr>
            <p:cNvPr id="23" name="Sisällön paikkamerkki 2">
              <a:extLst>
                <a:ext uri="{FF2B5EF4-FFF2-40B4-BE49-F238E27FC236}">
                  <a16:creationId xmlns:a16="http://schemas.microsoft.com/office/drawing/2014/main" id="{02912264-564D-49BD-8682-295A0FA02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</p:spPr>
        </p:pic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id="{C7A75AE6-FB70-449C-B931-69C48122EEE2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381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78BBB-5CD0-4058-8376-1FF28CF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Matematiikkaa 4a  Kymmenjärjestelmä                                                              © Varga–Neményi ry 2019</a:t>
            </a:r>
            <a:endParaRPr lang="en-US" dirty="0"/>
          </a:p>
        </p:txBody>
      </p:sp>
      <p:pic>
        <p:nvPicPr>
          <p:cNvPr id="26" name="Kuva 25" descr="Nuoli: loiva kaarre">
            <a:extLst>
              <a:ext uri="{FF2B5EF4-FFF2-40B4-BE49-F238E27FC236}">
                <a16:creationId xmlns:a16="http://schemas.microsoft.com/office/drawing/2014/main" id="{B754B887-3439-4F3F-982C-BD0C06F8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079419" y="3354641"/>
            <a:ext cx="1795865" cy="118166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BEBA03-A0C3-46F6-B19C-3862971D2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11" y="6395816"/>
            <a:ext cx="1773689" cy="446833"/>
          </a:xfrm>
          <a:prstGeom prst="rect">
            <a:avLst/>
          </a:prstGeom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1A7A3B4D-078C-4A61-AF92-D3B422568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55617" y="4514954"/>
            <a:ext cx="767191" cy="1434648"/>
          </a:xfrm>
          <a:prstGeom prst="rect">
            <a:avLst/>
          </a:prstGeom>
        </p:spPr>
      </p:pic>
      <p:pic>
        <p:nvPicPr>
          <p:cNvPr id="42" name="Kuva 41">
            <a:extLst>
              <a:ext uri="{FF2B5EF4-FFF2-40B4-BE49-F238E27FC236}">
                <a16:creationId xmlns:a16="http://schemas.microsoft.com/office/drawing/2014/main" id="{400890BF-9A2B-4632-AC3C-85CB5EC4B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681" y="3114073"/>
            <a:ext cx="654422" cy="64988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C7FC6159-FE3B-43EE-9B8C-55AC805FE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622" y="4229402"/>
            <a:ext cx="611456" cy="613799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6589A6F0-0C36-4B98-8A3B-FF27B9C56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34704" y="3333902"/>
            <a:ext cx="767192" cy="1434649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3E8B711F-ED0F-4920-A0A6-20E55FD8C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6318" y="2343316"/>
            <a:ext cx="1645567" cy="910457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9C47C3E6-69E3-4851-B2F6-39BB10503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161" y="2798544"/>
            <a:ext cx="1645567" cy="910457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5EE6BB84-13EC-4057-A433-CE1D440A0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52808" y="3762441"/>
            <a:ext cx="767191" cy="1434648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D29F1D02-00BE-40D6-9F3F-BBDA521234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100" y="2382942"/>
            <a:ext cx="1589434" cy="870831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BA8082A9-0895-40B0-B309-756AF4BD2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100" y="3478876"/>
            <a:ext cx="1589434" cy="884100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9BBE56B3-823B-471D-8010-7534EE4CA4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100" y="4664364"/>
            <a:ext cx="1589434" cy="884100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938F4AD7-245B-48B8-82B9-B8F41960B772}"/>
              </a:ext>
            </a:extLst>
          </p:cNvPr>
          <p:cNvSpPr txBox="1"/>
          <p:nvPr/>
        </p:nvSpPr>
        <p:spPr>
          <a:xfrm>
            <a:off x="8478078" y="584316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9</a:t>
            </a:r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B6716215-E2EF-4200-87D0-F962E1B2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27" y="313151"/>
            <a:ext cx="6185244" cy="1450757"/>
          </a:xfrm>
        </p:spPr>
        <p:txBody>
          <a:bodyPr/>
          <a:lstStyle/>
          <a:p>
            <a:r>
              <a:rPr lang="fi-FI" dirty="0"/>
              <a:t>Kymmenkertainen</a:t>
            </a:r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D93AE5E6-432D-45DD-89D0-3BCCB6B6FFF3}"/>
              </a:ext>
            </a:extLst>
          </p:cNvPr>
          <p:cNvGrpSpPr/>
          <p:nvPr/>
        </p:nvGrpSpPr>
        <p:grpSpPr>
          <a:xfrm flipH="1">
            <a:off x="5875284" y="68439"/>
            <a:ext cx="2033026" cy="1654944"/>
            <a:chOff x="191330" y="126737"/>
            <a:chExt cx="2115645" cy="1654944"/>
          </a:xfrm>
        </p:grpSpPr>
        <p:pic>
          <p:nvPicPr>
            <p:cNvPr id="23" name="Sisällön paikkamerkki 2">
              <a:extLst>
                <a:ext uri="{FF2B5EF4-FFF2-40B4-BE49-F238E27FC236}">
                  <a16:creationId xmlns:a16="http://schemas.microsoft.com/office/drawing/2014/main" id="{ED6B7223-998E-4FD6-94F6-1C1B70624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875" b="16044"/>
            <a:stretch/>
          </p:blipFill>
          <p:spPr>
            <a:xfrm>
              <a:off x="191330" y="126737"/>
              <a:ext cx="1949510" cy="1654944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</p:pic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3BB9597F-5DC7-4174-802C-24E5E772CE99}"/>
                </a:ext>
              </a:extLst>
            </p:cNvPr>
            <p:cNvSpPr/>
            <p:nvPr/>
          </p:nvSpPr>
          <p:spPr>
            <a:xfrm>
              <a:off x="1943100" y="392596"/>
              <a:ext cx="363875" cy="104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6413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">
  <a:themeElements>
    <a:clrScheme name="Mat4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367982"/>
      </a:accent1>
      <a:accent2>
        <a:srgbClr val="EA8050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ematiikkaa 3a" id="{742C64A2-70F5-40F9-9CC1-7DDF972DE4B0}" vid="{70498DD2-18A2-48CD-A099-E5ACDD3AC08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4533</TotalTime>
  <Words>1914</Words>
  <Application>Microsoft Office PowerPoint</Application>
  <PresentationFormat>Näytössä katseltava diaesitys (4:3)</PresentationFormat>
  <Paragraphs>940</Paragraphs>
  <Slides>51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51</vt:i4>
      </vt:variant>
    </vt:vector>
  </HeadingPairs>
  <TitlesOfParts>
    <vt:vector size="54" baseType="lpstr">
      <vt:lpstr>Calibri</vt:lpstr>
      <vt:lpstr>Calibri Light</vt:lpstr>
      <vt:lpstr>Retro</vt:lpstr>
      <vt:lpstr>Matematiikkaa 4a</vt:lpstr>
      <vt:lpstr>Kymmenjärjestelmä</vt:lpstr>
      <vt:lpstr>10 · 5 = </vt:lpstr>
      <vt:lpstr>10 · 25 = </vt:lpstr>
      <vt:lpstr>Kymmenjärjestelmä</vt:lpstr>
      <vt:lpstr>Kymmenkertainen</vt:lpstr>
      <vt:lpstr>Kymmenkertainen</vt:lpstr>
      <vt:lpstr>Kymmenkertainen</vt:lpstr>
      <vt:lpstr>Kymmenkertainen</vt:lpstr>
      <vt:lpstr>Kymmenkertainen</vt:lpstr>
      <vt:lpstr>Yksi askel vasemmalle</vt:lpstr>
      <vt:lpstr>Yksi askel vasemmalle</vt:lpstr>
      <vt:lpstr>Yksi askel vasemmalle</vt:lpstr>
      <vt:lpstr>Yksi askel vasemmalle</vt:lpstr>
      <vt:lpstr>Yksi askel vasemmalle</vt:lpstr>
      <vt:lpstr>Yksi askel vasemmalle</vt:lpstr>
      <vt:lpstr>Kymmenesosa</vt:lpstr>
      <vt:lpstr>Kymmenesosa</vt:lpstr>
      <vt:lpstr>Kymmenesosa</vt:lpstr>
      <vt:lpstr>Kymmenesosa</vt:lpstr>
      <vt:lpstr>Yksi askel oikealle</vt:lpstr>
      <vt:lpstr>Yksi askel oikealle</vt:lpstr>
      <vt:lpstr>Yksi askel oikealle</vt:lpstr>
      <vt:lpstr>Yksi askel oikealle</vt:lpstr>
      <vt:lpstr>Kymmenesosa</vt:lpstr>
      <vt:lpstr>Kymmenesosa</vt:lpstr>
      <vt:lpstr>Kymmenesosa</vt:lpstr>
      <vt:lpstr>Satakertainen – sadasosa</vt:lpstr>
      <vt:lpstr>Satakertainen – sadasosa</vt:lpstr>
      <vt:lpstr>Kaksi askelta vasemmalle</vt:lpstr>
      <vt:lpstr>Kaksi askelta vasemmalle</vt:lpstr>
      <vt:lpstr>Kaksi askelta vasemmalle</vt:lpstr>
      <vt:lpstr>Satakertainen</vt:lpstr>
      <vt:lpstr>Satakertainen</vt:lpstr>
      <vt:lpstr>Kaksi askelta vasemmalle</vt:lpstr>
      <vt:lpstr>Kymmenesosa  kahdesti peräkkäin</vt:lpstr>
      <vt:lpstr>PowerPoint-esitys</vt:lpstr>
      <vt:lpstr>Kaksi askelta oikealle</vt:lpstr>
      <vt:lpstr>1000 · 2 = </vt:lpstr>
      <vt:lpstr>Kolme askelta vasemmalle</vt:lpstr>
      <vt:lpstr>Kolme askelta vasemmalle</vt:lpstr>
      <vt:lpstr>Kolme askelta vasemmalle</vt:lpstr>
      <vt:lpstr>Tuhatkertainen</vt:lpstr>
      <vt:lpstr>Kymmenesosa  kolmesti peräkkäin</vt:lpstr>
      <vt:lpstr>Tuhannesosa</vt:lpstr>
      <vt:lpstr>Pituuden yksiköitä</vt:lpstr>
      <vt:lpstr>Pituuden yksiköitä</vt:lpstr>
      <vt:lpstr>Tilavuuden yksiköitä</vt:lpstr>
      <vt:lpstr>Kuinka paljon on puoli? </vt:lpstr>
      <vt:lpstr>Kuinka paljon on puolitoista? </vt:lpstr>
      <vt:lpstr>Massan yksiköitä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Matematiikkaa 3a</dc:title>
  <dc:creator>Anni Lampinen</dc:creator>
  <cp:lastModifiedBy>Anni Lampinen</cp:lastModifiedBy>
  <cp:revision>507</cp:revision>
  <dcterms:created xsi:type="dcterms:W3CDTF">2015-07-16T12:32:17Z</dcterms:created>
  <dcterms:modified xsi:type="dcterms:W3CDTF">2020-06-29T19:02:34Z</dcterms:modified>
</cp:coreProperties>
</file>