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7"/>
  </p:notesMasterIdLst>
  <p:handoutMasterIdLst>
    <p:handoutMasterId r:id="rId8"/>
  </p:handoutMasterIdLst>
  <p:sldIdLst>
    <p:sldId id="364" r:id="rId2"/>
    <p:sldId id="334" r:id="rId3"/>
    <p:sldId id="337" r:id="rId4"/>
    <p:sldId id="345" r:id="rId5"/>
    <p:sldId id="347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0000"/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Teematyyli 2 - Korostu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Normaali tyyli 4 - Korostu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BDBED569-4797-4DF1-A0F4-6AAB3CD982D8}" styleName="Vaalea tyyli 3 - Korostu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Vaalea tyyli 3 - Korostus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0" autoAdjust="0"/>
    <p:restoredTop sz="86535" autoAdjust="0"/>
  </p:normalViewPr>
  <p:slideViewPr>
    <p:cSldViewPr snapToGrid="0">
      <p:cViewPr varScale="1">
        <p:scale>
          <a:sx n="94" d="100"/>
          <a:sy n="94" d="100"/>
        </p:scale>
        <p:origin x="184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18.2.2017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18.2.2017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3856682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07697-E22B-452C-9BC0-4EF39A5722C9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5314-4D23-4AD1-8C0A-FB861A57886D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5BEC-F6FA-424B-9F03-E73EDDDBEF73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1EB18-0111-4328-A1A3-CAB7F271ABBF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9E1D-7311-46BC-B549-0CD4038220E6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5797-E62F-4981-B286-113DBAC3316D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A8468-84C0-4793-9CFE-572631F7D06A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D3BA-1831-4E80-BE71-BA88545B4441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23DBF-4F14-424C-9C8B-AE5271B7F20E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85B5C6D1-6B63-42EA-A3AD-CECA9C9D42AA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8ADC3-8A7F-420C-BF70-DCB1CE4EF69E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86C81DE-8E39-4583-90DD-CB445065F154}" type="datetime1">
              <a:rPr lang="fi-FI" smtClean="0"/>
              <a:t>18.2.2017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/>
              <a:t>Matematiikkaa 3b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Murtoluvut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8" name="Suorakulmio 7"/>
          <p:cNvSpPr/>
          <p:nvPr/>
        </p:nvSpPr>
        <p:spPr>
          <a:xfrm>
            <a:off x="670773" y="1707487"/>
            <a:ext cx="7589520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4" name="Kuva 4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1881" y="2744029"/>
            <a:ext cx="2007507" cy="2031463"/>
          </a:xfrm>
          <a:prstGeom prst="rect">
            <a:avLst/>
          </a:prstGeom>
        </p:spPr>
      </p:pic>
      <p:pic>
        <p:nvPicPr>
          <p:cNvPr id="45" name="Kuva 4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5857" y="2719138"/>
            <a:ext cx="2060210" cy="2060210"/>
          </a:xfrm>
          <a:prstGeom prst="rect">
            <a:avLst/>
          </a:prstGeom>
        </p:spPr>
      </p:pic>
      <p:pic>
        <p:nvPicPr>
          <p:cNvPr id="46" name="Kuva 4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5207" y="322499"/>
            <a:ext cx="2378864" cy="2391816"/>
          </a:xfrm>
          <a:prstGeom prst="rect">
            <a:avLst/>
          </a:prstGeom>
        </p:spPr>
      </p:pic>
      <p:pic>
        <p:nvPicPr>
          <p:cNvPr id="47" name="Kuva 4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172" y="270520"/>
            <a:ext cx="2521337" cy="248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05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Jaetaan suklaalevy </a:t>
            </a:r>
            <a:br>
              <a:rPr lang="fi-FI" dirty="0"/>
            </a:br>
            <a:r>
              <a:rPr lang="fi-FI" dirty="0"/>
              <a:t>yhtä suuriin osiin</a:t>
            </a:r>
            <a:endParaRPr lang="fi-FI" sz="32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05279" y="4336883"/>
            <a:ext cx="2397761" cy="342752"/>
          </a:xfrm>
        </p:spPr>
        <p:txBody>
          <a:bodyPr>
            <a:normAutofit/>
          </a:bodyPr>
          <a:lstStyle/>
          <a:p>
            <a:pPr marL="88900" indent="0">
              <a:buNone/>
            </a:pPr>
            <a:r>
              <a:rPr lang="fi-FI" sz="1600" dirty="0"/>
              <a:t>Yksi kokonainen suklaalevy.</a:t>
            </a: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279" y="2353734"/>
            <a:ext cx="2258568" cy="1947672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9662" y="2361779"/>
            <a:ext cx="914400" cy="1133856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975" y="2361779"/>
            <a:ext cx="896112" cy="1975104"/>
          </a:xfrm>
          <a:prstGeom prst="rect">
            <a:avLst/>
          </a:prstGeom>
        </p:spPr>
      </p:pic>
      <p:sp>
        <p:nvSpPr>
          <p:cNvPr id="15" name="Alatunnisteen paikkamerkki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18" name="Sisällön paikkamerkki 2"/>
          <p:cNvSpPr txBox="1">
            <a:spLocks/>
          </p:cNvSpPr>
          <p:nvPr/>
        </p:nvSpPr>
        <p:spPr>
          <a:xfrm>
            <a:off x="4178299" y="4324064"/>
            <a:ext cx="1541781" cy="5522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0">
              <a:buFont typeface="Calibri" panose="020F0502020204030204" pitchFamily="34" charset="0"/>
              <a:buNone/>
            </a:pPr>
            <a:r>
              <a:rPr lang="fi-FI" sz="1600" dirty="0"/>
              <a:t>Yksi kolmasosa </a:t>
            </a:r>
            <a:br>
              <a:rPr lang="fi-FI" sz="1600" dirty="0"/>
            </a:br>
            <a:r>
              <a:rPr lang="fi-FI" sz="1600" dirty="0"/>
              <a:t>suklaalevystä.</a:t>
            </a:r>
          </a:p>
        </p:txBody>
      </p:sp>
      <p:sp>
        <p:nvSpPr>
          <p:cNvPr id="19" name="Sisällön paikkamerkki 2"/>
          <p:cNvSpPr txBox="1">
            <a:spLocks/>
          </p:cNvSpPr>
          <p:nvPr/>
        </p:nvSpPr>
        <p:spPr>
          <a:xfrm>
            <a:off x="6109595" y="4324064"/>
            <a:ext cx="1541781" cy="5522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0">
              <a:buFont typeface="Calibri" panose="020F0502020204030204" pitchFamily="34" charset="0"/>
              <a:buNone/>
            </a:pPr>
            <a:r>
              <a:rPr lang="fi-FI" sz="1600" dirty="0"/>
              <a:t>Yksi kuudesosa </a:t>
            </a:r>
            <a:br>
              <a:rPr lang="fi-FI" sz="1600" dirty="0"/>
            </a:br>
            <a:r>
              <a:rPr lang="fi-FI" sz="1600" dirty="0"/>
              <a:t>suklaalevystä.</a:t>
            </a:r>
          </a:p>
        </p:txBody>
      </p:sp>
      <p:grpSp>
        <p:nvGrpSpPr>
          <p:cNvPr id="20" name="Ryhmä 19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21" name="Kuva 2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22" name="Tekstiruutu 21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2497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Kokonainen ja puolikas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2120064"/>
            <a:ext cx="3048001" cy="691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Tämä on puolikas. 	</a:t>
            </a:r>
            <a:br>
              <a:rPr lang="fi-FI" dirty="0"/>
            </a:br>
            <a:r>
              <a:rPr lang="fi-FI" dirty="0"/>
              <a:t>Mikä on kokonainen?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graphicFrame>
        <p:nvGraphicFramePr>
          <p:cNvPr id="5" name="Taulukk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404944"/>
              </p:ext>
            </p:extLst>
          </p:nvPr>
        </p:nvGraphicFramePr>
        <p:xfrm>
          <a:off x="822959" y="2993159"/>
          <a:ext cx="1573164" cy="10972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7284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284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284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ulukk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805895"/>
              </p:ext>
            </p:extLst>
          </p:nvPr>
        </p:nvGraphicFramePr>
        <p:xfrm>
          <a:off x="5328428" y="3012815"/>
          <a:ext cx="1573164" cy="10972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7284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284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284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ulukk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719276"/>
              </p:ext>
            </p:extLst>
          </p:nvPr>
        </p:nvGraphicFramePr>
        <p:xfrm>
          <a:off x="7412213" y="3012815"/>
          <a:ext cx="786582" cy="10972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7284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284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284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Taulukk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755132"/>
              </p:ext>
            </p:extLst>
          </p:nvPr>
        </p:nvGraphicFramePr>
        <p:xfrm>
          <a:off x="2764639" y="4087052"/>
          <a:ext cx="1573164" cy="10972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7284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284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284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Taulukk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171344"/>
              </p:ext>
            </p:extLst>
          </p:nvPr>
        </p:nvGraphicFramePr>
        <p:xfrm>
          <a:off x="2764639" y="2993159"/>
          <a:ext cx="1573164" cy="10972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3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7284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284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284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Alatunnisteen paikkamerk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14" name="Sisällön paikkamerkki 2"/>
          <p:cNvSpPr txBox="1">
            <a:spLocks/>
          </p:cNvSpPr>
          <p:nvPr/>
        </p:nvSpPr>
        <p:spPr>
          <a:xfrm>
            <a:off x="5328428" y="2093471"/>
            <a:ext cx="1966285" cy="72579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fi-FI" dirty="0"/>
              <a:t>Tämä on yksi.</a:t>
            </a:r>
            <a:br>
              <a:rPr lang="fi-FI" dirty="0"/>
            </a:br>
            <a:r>
              <a:rPr lang="fi-FI" dirty="0"/>
              <a:t>Mikä on puolikas</a:t>
            </a:r>
            <a:r>
              <a:rPr lang="fi-FI" sz="2400" dirty="0"/>
              <a:t>?</a:t>
            </a:r>
            <a:r>
              <a:rPr lang="fi-FI" dirty="0"/>
              <a:t>	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fi-FI" dirty="0"/>
          </a:p>
          <a:p>
            <a:pPr marL="0" indent="0">
              <a:buFont typeface="Calibri" panose="020F0502020204030204" pitchFamily="34" charset="0"/>
              <a:buNone/>
            </a:pPr>
            <a:endParaRPr lang="fi-FI" dirty="0"/>
          </a:p>
          <a:p>
            <a:pPr marL="0" indent="0">
              <a:buFont typeface="Calibri" panose="020F0502020204030204" pitchFamily="34" charset="0"/>
              <a:buNone/>
            </a:pPr>
            <a:endParaRPr lang="fi-FI" dirty="0"/>
          </a:p>
        </p:txBody>
      </p:sp>
      <p:grpSp>
        <p:nvGrpSpPr>
          <p:cNvPr id="15" name="Ryhmä 1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16" name="Kuva 1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17" name="Tekstiruutu 16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441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Useampi yhtä suuri osa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3648534"/>
            <a:ext cx="7543801" cy="2001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     </a:t>
            </a:r>
          </a:p>
          <a:p>
            <a:pPr marL="0" indent="0">
              <a:buNone/>
            </a:pPr>
            <a:r>
              <a:rPr lang="fi-FI" b="1" dirty="0"/>
              <a:t>Murtolukumerkintä</a:t>
            </a:r>
            <a:r>
              <a:rPr lang="fi-FI" dirty="0"/>
              <a:t>  </a:t>
            </a:r>
          </a:p>
          <a:p>
            <a:pPr marL="0" indent="0">
              <a:buNone/>
            </a:pPr>
            <a:r>
              <a:rPr lang="fi-FI" dirty="0"/>
              <a:t>Kaksi palaa kolmesta yhtä suuresta palasta.</a:t>
            </a:r>
          </a:p>
          <a:p>
            <a:pPr marL="0" indent="0">
              <a:buNone/>
            </a:pPr>
            <a:r>
              <a:rPr lang="fi-FI" dirty="0"/>
              <a:t>Kaksi kolmasosaa suklaasta. </a:t>
            </a: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1084" y="2109319"/>
            <a:ext cx="2781153" cy="1922132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59" y="2423700"/>
            <a:ext cx="3457883" cy="1027422"/>
          </a:xfrm>
          <a:prstGeom prst="rect">
            <a:avLst/>
          </a:prstGeom>
        </p:spPr>
      </p:pic>
      <p:grpSp>
        <p:nvGrpSpPr>
          <p:cNvPr id="9" name="Ryhmä 8"/>
          <p:cNvGrpSpPr/>
          <p:nvPr/>
        </p:nvGrpSpPr>
        <p:grpSpPr>
          <a:xfrm>
            <a:off x="3121004" y="3860909"/>
            <a:ext cx="302341" cy="650826"/>
            <a:chOff x="3405484" y="3590422"/>
            <a:chExt cx="302341" cy="650826"/>
          </a:xfrm>
        </p:grpSpPr>
        <p:cxnSp>
          <p:nvCxnSpPr>
            <p:cNvPr id="8" name="Suora yhdysviiva 7"/>
            <p:cNvCxnSpPr/>
            <p:nvPr/>
          </p:nvCxnSpPr>
          <p:spPr>
            <a:xfrm>
              <a:off x="3450957" y="3924657"/>
              <a:ext cx="218768" cy="491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Ryhmä 6"/>
            <p:cNvGrpSpPr/>
            <p:nvPr/>
          </p:nvGrpSpPr>
          <p:grpSpPr>
            <a:xfrm>
              <a:off x="3405484" y="3590422"/>
              <a:ext cx="302341" cy="650826"/>
              <a:chOff x="2877164" y="3844422"/>
              <a:chExt cx="302341" cy="650826"/>
            </a:xfrm>
          </p:grpSpPr>
          <p:sp>
            <p:nvSpPr>
              <p:cNvPr id="10" name="Tekstiruutu 9"/>
              <p:cNvSpPr txBox="1"/>
              <p:nvPr/>
            </p:nvSpPr>
            <p:spPr>
              <a:xfrm>
                <a:off x="2884538" y="3844422"/>
                <a:ext cx="29496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000" b="1" dirty="0"/>
                  <a:t>2</a:t>
                </a:r>
              </a:p>
            </p:txBody>
          </p:sp>
          <p:sp>
            <p:nvSpPr>
              <p:cNvPr id="11" name="Tekstiruutu 10"/>
              <p:cNvSpPr txBox="1"/>
              <p:nvPr/>
            </p:nvSpPr>
            <p:spPr>
              <a:xfrm>
                <a:off x="2877164" y="4095138"/>
                <a:ext cx="29496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000" b="1" dirty="0"/>
                  <a:t>3</a:t>
                </a:r>
              </a:p>
            </p:txBody>
          </p:sp>
        </p:grpSp>
      </p:grpSp>
      <p:sp>
        <p:nvSpPr>
          <p:cNvPr id="12" name="Alatunnisteen paikkamerkki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grpSp>
        <p:nvGrpSpPr>
          <p:cNvPr id="15" name="Ryhmä 1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16" name="Kuva 1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17" name="Tekstiruutu 16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7505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Kuinka moninkertainen ja kuinka suuri osa?</a:t>
            </a:r>
            <a:endParaRPr lang="fi-FI" sz="3200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39" y="2268859"/>
            <a:ext cx="2099684" cy="1604664"/>
          </a:xfrm>
          <a:prstGeom prst="rect">
            <a:avLst/>
          </a:prstGeom>
        </p:spPr>
      </p:pic>
      <p:grpSp>
        <p:nvGrpSpPr>
          <p:cNvPr id="27" name="Ryhmä 26"/>
          <p:cNvGrpSpPr/>
          <p:nvPr/>
        </p:nvGrpSpPr>
        <p:grpSpPr>
          <a:xfrm>
            <a:off x="4311887" y="2362445"/>
            <a:ext cx="969860" cy="1436475"/>
            <a:chOff x="3604680" y="2352953"/>
            <a:chExt cx="969860" cy="1436475"/>
          </a:xfrm>
        </p:grpSpPr>
        <p:sp>
          <p:nvSpPr>
            <p:cNvPr id="6" name="Suorakulmio 5"/>
            <p:cNvSpPr/>
            <p:nvPr/>
          </p:nvSpPr>
          <p:spPr>
            <a:xfrm>
              <a:off x="3604680" y="2352953"/>
              <a:ext cx="484255" cy="477078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8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" name="Suorakulmio 6"/>
            <p:cNvSpPr/>
            <p:nvPr/>
          </p:nvSpPr>
          <p:spPr>
            <a:xfrm>
              <a:off x="3604681" y="2835272"/>
              <a:ext cx="484255" cy="477078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8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" name="Suorakulmio 7"/>
            <p:cNvSpPr/>
            <p:nvPr/>
          </p:nvSpPr>
          <p:spPr>
            <a:xfrm>
              <a:off x="3604680" y="3312350"/>
              <a:ext cx="484255" cy="477078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8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/>
            <p:cNvSpPr/>
            <p:nvPr/>
          </p:nvSpPr>
          <p:spPr>
            <a:xfrm>
              <a:off x="4088935" y="3312350"/>
              <a:ext cx="484255" cy="477078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8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" name="Suorakulmio 9"/>
            <p:cNvSpPr/>
            <p:nvPr/>
          </p:nvSpPr>
          <p:spPr>
            <a:xfrm>
              <a:off x="4090285" y="2835272"/>
              <a:ext cx="484255" cy="477078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8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" name="Suorakulmio 10"/>
            <p:cNvSpPr/>
            <p:nvPr/>
          </p:nvSpPr>
          <p:spPr>
            <a:xfrm>
              <a:off x="4088934" y="2355721"/>
              <a:ext cx="484255" cy="477078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8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5" name="Ryhmä 14"/>
          <p:cNvGrpSpPr/>
          <p:nvPr/>
        </p:nvGrpSpPr>
        <p:grpSpPr>
          <a:xfrm>
            <a:off x="6478451" y="4712360"/>
            <a:ext cx="968510" cy="477078"/>
            <a:chOff x="6480808" y="4405022"/>
            <a:chExt cx="968510" cy="477078"/>
          </a:xfrm>
        </p:grpSpPr>
        <p:sp>
          <p:nvSpPr>
            <p:cNvPr id="12" name="Suorakulmio 11"/>
            <p:cNvSpPr/>
            <p:nvPr/>
          </p:nvSpPr>
          <p:spPr>
            <a:xfrm>
              <a:off x="6480808" y="4405022"/>
              <a:ext cx="484255" cy="47707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3" name="Suorakulmio 12"/>
            <p:cNvSpPr/>
            <p:nvPr/>
          </p:nvSpPr>
          <p:spPr>
            <a:xfrm>
              <a:off x="6965063" y="4405022"/>
              <a:ext cx="484255" cy="47707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16" name="Alatunnisteen paikkamerkki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grpSp>
        <p:nvGrpSpPr>
          <p:cNvPr id="3" name="Ryhmä 2"/>
          <p:cNvGrpSpPr/>
          <p:nvPr/>
        </p:nvGrpSpPr>
        <p:grpSpPr>
          <a:xfrm>
            <a:off x="6478451" y="2416381"/>
            <a:ext cx="484256" cy="1436475"/>
            <a:chOff x="5514760" y="2352953"/>
            <a:chExt cx="484256" cy="1436475"/>
          </a:xfrm>
        </p:grpSpPr>
        <p:sp>
          <p:nvSpPr>
            <p:cNvPr id="19" name="Suorakulmio 18"/>
            <p:cNvSpPr/>
            <p:nvPr/>
          </p:nvSpPr>
          <p:spPr>
            <a:xfrm>
              <a:off x="5514760" y="2352953"/>
              <a:ext cx="484255" cy="47707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0" name="Suorakulmio 19"/>
            <p:cNvSpPr/>
            <p:nvPr/>
          </p:nvSpPr>
          <p:spPr>
            <a:xfrm>
              <a:off x="5514761" y="2835272"/>
              <a:ext cx="484255" cy="47707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1" name="Suorakulmio 20"/>
            <p:cNvSpPr/>
            <p:nvPr/>
          </p:nvSpPr>
          <p:spPr>
            <a:xfrm>
              <a:off x="5514760" y="3312350"/>
              <a:ext cx="484255" cy="47707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26" name="Ryhmä 25"/>
          <p:cNvGrpSpPr/>
          <p:nvPr/>
        </p:nvGrpSpPr>
        <p:grpSpPr>
          <a:xfrm rot="5400000">
            <a:off x="4615542" y="4024871"/>
            <a:ext cx="484256" cy="1910932"/>
            <a:chOff x="6769675" y="3255723"/>
            <a:chExt cx="484256" cy="1910932"/>
          </a:xfrm>
          <a:solidFill>
            <a:srgbClr val="7030A0"/>
          </a:solidFill>
        </p:grpSpPr>
        <p:sp>
          <p:nvSpPr>
            <p:cNvPr id="22" name="Suorakulmio 21"/>
            <p:cNvSpPr/>
            <p:nvPr/>
          </p:nvSpPr>
          <p:spPr>
            <a:xfrm>
              <a:off x="6769675" y="3730180"/>
              <a:ext cx="484255" cy="477078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3" name="Suorakulmio 22"/>
            <p:cNvSpPr/>
            <p:nvPr/>
          </p:nvSpPr>
          <p:spPr>
            <a:xfrm>
              <a:off x="6769676" y="4212499"/>
              <a:ext cx="484255" cy="477078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4" name="Suorakulmio 23"/>
            <p:cNvSpPr/>
            <p:nvPr/>
          </p:nvSpPr>
          <p:spPr>
            <a:xfrm>
              <a:off x="6769675" y="4689577"/>
              <a:ext cx="484255" cy="477078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5" name="Suorakulmio 24"/>
            <p:cNvSpPr/>
            <p:nvPr/>
          </p:nvSpPr>
          <p:spPr>
            <a:xfrm>
              <a:off x="6769675" y="3255723"/>
              <a:ext cx="484255" cy="477078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28" name="Ryhmä 27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29" name="Kuva 2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30" name="Tekstiruutu 29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501360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Matematiikkaa 3b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FC88CA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3187</TotalTime>
  <Words>88</Words>
  <Application>Microsoft Office PowerPoint</Application>
  <PresentationFormat>Näytössä katseltava diaesitys (4:3)</PresentationFormat>
  <Paragraphs>30</Paragraphs>
  <Slides>5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Retro</vt:lpstr>
      <vt:lpstr>Matematiikkaa 3b</vt:lpstr>
      <vt:lpstr>Jaetaan suklaalevy  yhtä suuriin osiin</vt:lpstr>
      <vt:lpstr>Kokonainen ja puolikas</vt:lpstr>
      <vt:lpstr>Useampi yhtä suuri osa</vt:lpstr>
      <vt:lpstr>Kuinka moninkertainen ja kuinka suuri osa?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anni.lampinen@espoonmatikkamaa.fi</cp:lastModifiedBy>
  <cp:revision>192</cp:revision>
  <dcterms:created xsi:type="dcterms:W3CDTF">2015-07-16T12:32:17Z</dcterms:created>
  <dcterms:modified xsi:type="dcterms:W3CDTF">2017-02-18T06:03:09Z</dcterms:modified>
</cp:coreProperties>
</file>