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notesMasterIdLst>
    <p:notesMasterId r:id="rId25"/>
  </p:notesMasterIdLst>
  <p:handoutMasterIdLst>
    <p:handoutMasterId r:id="rId26"/>
  </p:handoutMasterIdLst>
  <p:sldIdLst>
    <p:sldId id="257" r:id="rId2"/>
    <p:sldId id="274" r:id="rId3"/>
    <p:sldId id="279" r:id="rId4"/>
    <p:sldId id="272" r:id="rId5"/>
    <p:sldId id="276" r:id="rId6"/>
    <p:sldId id="275" r:id="rId7"/>
    <p:sldId id="277" r:id="rId8"/>
    <p:sldId id="282" r:id="rId9"/>
    <p:sldId id="273" r:id="rId10"/>
    <p:sldId id="283" r:id="rId11"/>
    <p:sldId id="284" r:id="rId12"/>
    <p:sldId id="280" r:id="rId13"/>
    <p:sldId id="281" r:id="rId14"/>
    <p:sldId id="278" r:id="rId15"/>
    <p:sldId id="288" r:id="rId16"/>
    <p:sldId id="289" r:id="rId17"/>
    <p:sldId id="286" r:id="rId18"/>
    <p:sldId id="291" r:id="rId19"/>
    <p:sldId id="292" r:id="rId20"/>
    <p:sldId id="290" r:id="rId21"/>
    <p:sldId id="271" r:id="rId22"/>
    <p:sldId id="294" r:id="rId23"/>
    <p:sldId id="295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B500"/>
    <a:srgbClr val="C1F73B"/>
    <a:srgbClr val="CDE74B"/>
    <a:srgbClr val="C662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Vaalea tyyli 3 - Korostu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114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B34E05-9447-4392-B7A7-840158EA28F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E21A3DA-2E3C-47AD-9BA5-A4074E94C2B3}">
      <dgm:prSet phldrT="[Teksti]"/>
      <dgm:spPr/>
      <dgm:t>
        <a:bodyPr/>
        <a:lstStyle/>
        <a:p>
          <a:r>
            <a:rPr lang="fi-FI" dirty="0" smtClean="0"/>
            <a:t>20+</a:t>
          </a:r>
          <a:endParaRPr lang="fi-FI" dirty="0"/>
        </a:p>
      </dgm:t>
    </dgm:pt>
    <dgm:pt modelId="{4A66EF1F-F317-4E54-A515-37D6695EA4F6}" type="parTrans" cxnId="{F0C02802-8422-4DB3-87EB-0BBDDFAA7CA7}">
      <dgm:prSet/>
      <dgm:spPr/>
      <dgm:t>
        <a:bodyPr/>
        <a:lstStyle/>
        <a:p>
          <a:endParaRPr lang="fi-FI"/>
        </a:p>
      </dgm:t>
    </dgm:pt>
    <dgm:pt modelId="{D2D10693-0A15-4C44-82E6-9CDACFA3BDA2}" type="sibTrans" cxnId="{F0C02802-8422-4DB3-87EB-0BBDDFAA7CA7}">
      <dgm:prSet/>
      <dgm:spPr/>
      <dgm:t>
        <a:bodyPr/>
        <a:lstStyle/>
        <a:p>
          <a:endParaRPr lang="fi-FI"/>
        </a:p>
      </dgm:t>
    </dgm:pt>
    <dgm:pt modelId="{8FEA14BC-9E29-4919-81D0-6ECCB13BBF50}">
      <dgm:prSet phldrT="[Teksti]"/>
      <dgm:spPr/>
      <dgm:t>
        <a:bodyPr/>
        <a:lstStyle/>
        <a:p>
          <a:r>
            <a:rPr lang="fi-FI" dirty="0" smtClean="0"/>
            <a:t>45</a:t>
          </a:r>
          <a:endParaRPr lang="fi-FI" dirty="0"/>
        </a:p>
      </dgm:t>
    </dgm:pt>
    <dgm:pt modelId="{A37DA5CE-C4E9-47AB-B800-0958D9ED1232}" type="parTrans" cxnId="{518934E7-5A6E-47CD-9CB1-45A2D6FEE50A}">
      <dgm:prSet/>
      <dgm:spPr/>
      <dgm:t>
        <a:bodyPr/>
        <a:lstStyle/>
        <a:p>
          <a:endParaRPr lang="fi-FI"/>
        </a:p>
      </dgm:t>
    </dgm:pt>
    <dgm:pt modelId="{0CF7F382-F53D-4209-8DE6-CD21B5DAE96F}" type="sibTrans" cxnId="{518934E7-5A6E-47CD-9CB1-45A2D6FEE50A}">
      <dgm:prSet/>
      <dgm:spPr/>
      <dgm:t>
        <a:bodyPr/>
        <a:lstStyle/>
        <a:p>
          <a:endParaRPr lang="fi-FI"/>
        </a:p>
      </dgm:t>
    </dgm:pt>
    <dgm:pt modelId="{AB0EF553-05B6-4C3D-83B3-626ACE575C63}">
      <dgm:prSet phldrT="[Teksti]"/>
      <dgm:spPr/>
      <dgm:t>
        <a:bodyPr/>
        <a:lstStyle/>
        <a:p>
          <a:r>
            <a:rPr lang="fi-FI" dirty="0" smtClean="0"/>
            <a:t>34</a:t>
          </a:r>
          <a:endParaRPr lang="fi-FI" dirty="0"/>
        </a:p>
      </dgm:t>
    </dgm:pt>
    <dgm:pt modelId="{A7E1B343-AEB4-4753-B73F-B4683527DFF9}" type="parTrans" cxnId="{529E2EE3-E28A-42FC-9818-31E31618C0B5}">
      <dgm:prSet/>
      <dgm:spPr/>
      <dgm:t>
        <a:bodyPr/>
        <a:lstStyle/>
        <a:p>
          <a:endParaRPr lang="fi-FI"/>
        </a:p>
      </dgm:t>
    </dgm:pt>
    <dgm:pt modelId="{526F628F-7C68-42CC-A26C-B16EF9AE2A6A}" type="sibTrans" cxnId="{529E2EE3-E28A-42FC-9818-31E31618C0B5}">
      <dgm:prSet/>
      <dgm:spPr/>
      <dgm:t>
        <a:bodyPr/>
        <a:lstStyle/>
        <a:p>
          <a:endParaRPr lang="fi-FI"/>
        </a:p>
      </dgm:t>
    </dgm:pt>
    <dgm:pt modelId="{83E3F3D5-9D03-4CB3-8D0B-2734C8081992}">
      <dgm:prSet phldrT="[Teksti]"/>
      <dgm:spPr/>
      <dgm:t>
        <a:bodyPr/>
        <a:lstStyle/>
        <a:p>
          <a:r>
            <a:rPr lang="fi-FI" dirty="0" smtClean="0"/>
            <a:t>92</a:t>
          </a:r>
          <a:endParaRPr lang="fi-FI" dirty="0"/>
        </a:p>
      </dgm:t>
    </dgm:pt>
    <dgm:pt modelId="{431512A6-C904-46C6-9BFD-F0F46866F43A}" type="parTrans" cxnId="{E157D00B-98AA-4650-A719-A42E77FF6B87}">
      <dgm:prSet/>
      <dgm:spPr/>
      <dgm:t>
        <a:bodyPr/>
        <a:lstStyle/>
        <a:p>
          <a:endParaRPr lang="fi-FI"/>
        </a:p>
      </dgm:t>
    </dgm:pt>
    <dgm:pt modelId="{27AD024D-D963-48F3-9CF6-2CDAC90BB76A}" type="sibTrans" cxnId="{E157D00B-98AA-4650-A719-A42E77FF6B87}">
      <dgm:prSet/>
      <dgm:spPr/>
      <dgm:t>
        <a:bodyPr/>
        <a:lstStyle/>
        <a:p>
          <a:endParaRPr lang="fi-FI"/>
        </a:p>
      </dgm:t>
    </dgm:pt>
    <dgm:pt modelId="{6E86876B-E095-4648-B8FA-DA43563FE1DB}">
      <dgm:prSet phldrT="[Teksti]"/>
      <dgm:spPr/>
      <dgm:t>
        <a:bodyPr/>
        <a:lstStyle/>
        <a:p>
          <a:r>
            <a:rPr lang="fi-FI" dirty="0" smtClean="0"/>
            <a:t>73</a:t>
          </a:r>
          <a:endParaRPr lang="fi-FI" dirty="0"/>
        </a:p>
      </dgm:t>
    </dgm:pt>
    <dgm:pt modelId="{D1F0BE87-3542-4D77-AC55-6B76E878C2E2}" type="parTrans" cxnId="{A9D55E33-1D02-4717-9243-5018D52F7DE1}">
      <dgm:prSet/>
      <dgm:spPr/>
      <dgm:t>
        <a:bodyPr/>
        <a:lstStyle/>
        <a:p>
          <a:endParaRPr lang="fi-FI"/>
        </a:p>
      </dgm:t>
    </dgm:pt>
    <dgm:pt modelId="{3E9A41F0-0696-4A1B-87C9-36891F563486}" type="sibTrans" cxnId="{A9D55E33-1D02-4717-9243-5018D52F7DE1}">
      <dgm:prSet/>
      <dgm:spPr/>
      <dgm:t>
        <a:bodyPr/>
        <a:lstStyle/>
        <a:p>
          <a:endParaRPr lang="fi-FI"/>
        </a:p>
      </dgm:t>
    </dgm:pt>
    <dgm:pt modelId="{B15DF6DC-D6D3-4199-9B47-EF1C39FA68E2}">
      <dgm:prSet/>
      <dgm:spPr/>
      <dgm:t>
        <a:bodyPr/>
        <a:lstStyle/>
        <a:p>
          <a:r>
            <a:rPr lang="fi-FI" dirty="0" smtClean="0"/>
            <a:t>55</a:t>
          </a:r>
          <a:endParaRPr lang="fi-FI" dirty="0"/>
        </a:p>
      </dgm:t>
    </dgm:pt>
    <dgm:pt modelId="{178BADAC-66FF-4F6B-9C5A-1C2EF8028E83}" type="parTrans" cxnId="{ED3A677C-87F8-4428-9677-3CE4D2280F02}">
      <dgm:prSet/>
      <dgm:spPr/>
      <dgm:t>
        <a:bodyPr/>
        <a:lstStyle/>
        <a:p>
          <a:endParaRPr lang="fi-FI"/>
        </a:p>
      </dgm:t>
    </dgm:pt>
    <dgm:pt modelId="{05DC3CC5-3517-4898-B874-1137B4E80E12}" type="sibTrans" cxnId="{ED3A677C-87F8-4428-9677-3CE4D2280F02}">
      <dgm:prSet/>
      <dgm:spPr/>
      <dgm:t>
        <a:bodyPr/>
        <a:lstStyle/>
        <a:p>
          <a:endParaRPr lang="fi-FI"/>
        </a:p>
      </dgm:t>
    </dgm:pt>
    <dgm:pt modelId="{9E51F9E5-A4F3-489F-8E4F-9C485A95AB33}">
      <dgm:prSet/>
      <dgm:spPr/>
      <dgm:t>
        <a:bodyPr/>
        <a:lstStyle/>
        <a:p>
          <a:r>
            <a:rPr lang="fi-FI" dirty="0" smtClean="0"/>
            <a:t>62</a:t>
          </a:r>
          <a:endParaRPr lang="fi-FI" dirty="0"/>
        </a:p>
      </dgm:t>
    </dgm:pt>
    <dgm:pt modelId="{88BF5D04-E574-47C5-8A20-FB8AB7F6DCF6}" type="parTrans" cxnId="{2F71AF12-708B-4046-9F5D-A382592BE62D}">
      <dgm:prSet/>
      <dgm:spPr/>
      <dgm:t>
        <a:bodyPr/>
        <a:lstStyle/>
        <a:p>
          <a:endParaRPr lang="fi-FI"/>
        </a:p>
      </dgm:t>
    </dgm:pt>
    <dgm:pt modelId="{29444536-DCF8-41C4-A63B-6E1EDD850CC9}" type="sibTrans" cxnId="{2F71AF12-708B-4046-9F5D-A382592BE62D}">
      <dgm:prSet/>
      <dgm:spPr/>
      <dgm:t>
        <a:bodyPr/>
        <a:lstStyle/>
        <a:p>
          <a:endParaRPr lang="fi-FI"/>
        </a:p>
      </dgm:t>
    </dgm:pt>
    <dgm:pt modelId="{1D8EE905-F7D2-4D5C-B2F1-11C621B4D0ED}">
      <dgm:prSet/>
      <dgm:spPr/>
      <dgm:t>
        <a:bodyPr/>
        <a:lstStyle/>
        <a:p>
          <a:r>
            <a:rPr lang="fi-FI" dirty="0" smtClean="0"/>
            <a:t>89</a:t>
          </a:r>
          <a:endParaRPr lang="fi-FI" dirty="0"/>
        </a:p>
      </dgm:t>
    </dgm:pt>
    <dgm:pt modelId="{DECF2E1D-D1EA-4B57-9406-B82CE89AB101}" type="parTrans" cxnId="{1E40DBF7-AC79-467C-82D0-E309444DE4B6}">
      <dgm:prSet/>
      <dgm:spPr/>
      <dgm:t>
        <a:bodyPr/>
        <a:lstStyle/>
        <a:p>
          <a:endParaRPr lang="fi-FI"/>
        </a:p>
      </dgm:t>
    </dgm:pt>
    <dgm:pt modelId="{4463D341-B758-4053-8F10-E4860605E55E}" type="sibTrans" cxnId="{1E40DBF7-AC79-467C-82D0-E309444DE4B6}">
      <dgm:prSet/>
      <dgm:spPr/>
      <dgm:t>
        <a:bodyPr/>
        <a:lstStyle/>
        <a:p>
          <a:endParaRPr lang="fi-FI"/>
        </a:p>
      </dgm:t>
    </dgm:pt>
    <dgm:pt modelId="{A71A9AA6-1F26-4256-87F8-833FB0EBB608}">
      <dgm:prSet/>
      <dgm:spPr/>
      <dgm:t>
        <a:bodyPr/>
        <a:lstStyle/>
        <a:p>
          <a:r>
            <a:rPr lang="fi-FI" dirty="0" smtClean="0"/>
            <a:t>100</a:t>
          </a:r>
          <a:endParaRPr lang="fi-FI" dirty="0"/>
        </a:p>
      </dgm:t>
    </dgm:pt>
    <dgm:pt modelId="{BFDE1950-BB47-45F2-AF03-7FF64AC715E8}" type="parTrans" cxnId="{FA1FC09B-69D5-440B-A5CF-9DACECA747FD}">
      <dgm:prSet/>
      <dgm:spPr/>
      <dgm:t>
        <a:bodyPr/>
        <a:lstStyle/>
        <a:p>
          <a:endParaRPr lang="fi-FI"/>
        </a:p>
      </dgm:t>
    </dgm:pt>
    <dgm:pt modelId="{C7F66AEF-C629-439A-BB01-799C53C860A7}" type="sibTrans" cxnId="{FA1FC09B-69D5-440B-A5CF-9DACECA747FD}">
      <dgm:prSet/>
      <dgm:spPr/>
      <dgm:t>
        <a:bodyPr/>
        <a:lstStyle/>
        <a:p>
          <a:endParaRPr lang="fi-FI"/>
        </a:p>
      </dgm:t>
    </dgm:pt>
    <dgm:pt modelId="{6C3AF60D-507F-4694-8080-67600F32AEFB}">
      <dgm:prSet/>
      <dgm:spPr/>
      <dgm:t>
        <a:bodyPr/>
        <a:lstStyle/>
        <a:p>
          <a:r>
            <a:rPr lang="fi-FI" dirty="0" smtClean="0"/>
            <a:t>48</a:t>
          </a:r>
          <a:endParaRPr lang="fi-FI" dirty="0"/>
        </a:p>
      </dgm:t>
    </dgm:pt>
    <dgm:pt modelId="{0E4AF53B-692B-492E-A047-CCC4CB8A9FB8}" type="parTrans" cxnId="{A36A1F35-4D72-4AD4-B2B5-0417F80D2443}">
      <dgm:prSet/>
      <dgm:spPr/>
      <dgm:t>
        <a:bodyPr/>
        <a:lstStyle/>
        <a:p>
          <a:endParaRPr lang="fi-FI"/>
        </a:p>
      </dgm:t>
    </dgm:pt>
    <dgm:pt modelId="{907E70AA-5068-4A34-A7E6-0BED3A35BEA6}" type="sibTrans" cxnId="{A36A1F35-4D72-4AD4-B2B5-0417F80D2443}">
      <dgm:prSet/>
      <dgm:spPr/>
      <dgm:t>
        <a:bodyPr/>
        <a:lstStyle/>
        <a:p>
          <a:endParaRPr lang="fi-FI"/>
        </a:p>
      </dgm:t>
    </dgm:pt>
    <dgm:pt modelId="{1C7E0E70-A05E-4E3F-A27C-0CAD3D6FD448}">
      <dgm:prSet/>
      <dgm:spPr/>
      <dgm:t>
        <a:bodyPr/>
        <a:lstStyle/>
        <a:p>
          <a:r>
            <a:rPr lang="fi-FI" dirty="0" smtClean="0"/>
            <a:t>29</a:t>
          </a:r>
          <a:endParaRPr lang="fi-FI" dirty="0"/>
        </a:p>
      </dgm:t>
    </dgm:pt>
    <dgm:pt modelId="{E9CDB276-B56C-4331-B01E-97A397F74232}" type="parTrans" cxnId="{2857F88A-4445-4E38-9676-B925F52CBD94}">
      <dgm:prSet/>
      <dgm:spPr/>
      <dgm:t>
        <a:bodyPr/>
        <a:lstStyle/>
        <a:p>
          <a:endParaRPr lang="fi-FI"/>
        </a:p>
      </dgm:t>
    </dgm:pt>
    <dgm:pt modelId="{27C94D80-DEF5-43AC-AB80-737E36E57802}" type="sibTrans" cxnId="{2857F88A-4445-4E38-9676-B925F52CBD94}">
      <dgm:prSet/>
      <dgm:spPr/>
      <dgm:t>
        <a:bodyPr/>
        <a:lstStyle/>
        <a:p>
          <a:endParaRPr lang="fi-FI"/>
        </a:p>
      </dgm:t>
    </dgm:pt>
    <dgm:pt modelId="{3B907E54-EACE-4E15-8540-4EF7633202BC}">
      <dgm:prSet phldrT="[Teksti]"/>
      <dgm:spPr/>
      <dgm:t>
        <a:bodyPr/>
        <a:lstStyle/>
        <a:p>
          <a:endParaRPr lang="fi-FI"/>
        </a:p>
      </dgm:t>
    </dgm:pt>
    <dgm:pt modelId="{A12E6617-CD85-4278-8DD1-C65568231F6F}" type="parTrans" cxnId="{E7CB3B93-2A05-46A8-867B-AC60A2BEA3E9}">
      <dgm:prSet/>
      <dgm:spPr/>
      <dgm:t>
        <a:bodyPr/>
        <a:lstStyle/>
        <a:p>
          <a:endParaRPr lang="fi-FI"/>
        </a:p>
      </dgm:t>
    </dgm:pt>
    <dgm:pt modelId="{C9261D87-3085-45D7-8E50-0580CA3950BF}" type="sibTrans" cxnId="{E7CB3B93-2A05-46A8-867B-AC60A2BEA3E9}">
      <dgm:prSet/>
      <dgm:spPr/>
      <dgm:t>
        <a:bodyPr/>
        <a:lstStyle/>
        <a:p>
          <a:endParaRPr lang="fi-FI"/>
        </a:p>
      </dgm:t>
    </dgm:pt>
    <dgm:pt modelId="{590AF738-F5AC-440D-88BA-DD1995E65754}">
      <dgm:prSet phldrT="[Teksti]"/>
      <dgm:spPr/>
      <dgm:t>
        <a:bodyPr/>
        <a:lstStyle/>
        <a:p>
          <a:endParaRPr lang="fi-FI"/>
        </a:p>
      </dgm:t>
    </dgm:pt>
    <dgm:pt modelId="{9773F170-4A1E-418D-9B3F-9FA596EBE1C2}" type="parTrans" cxnId="{17C38902-0408-407C-B4DC-B8AE3823DD20}">
      <dgm:prSet/>
      <dgm:spPr/>
      <dgm:t>
        <a:bodyPr/>
        <a:lstStyle/>
        <a:p>
          <a:endParaRPr lang="fi-FI"/>
        </a:p>
      </dgm:t>
    </dgm:pt>
    <dgm:pt modelId="{79959A32-5103-4ABA-BC14-8D134E5CDC6E}" type="sibTrans" cxnId="{17C38902-0408-407C-B4DC-B8AE3823DD20}">
      <dgm:prSet/>
      <dgm:spPr/>
      <dgm:t>
        <a:bodyPr/>
        <a:lstStyle/>
        <a:p>
          <a:endParaRPr lang="fi-FI"/>
        </a:p>
      </dgm:t>
    </dgm:pt>
    <dgm:pt modelId="{0C9D0E2B-945E-454D-B806-AC817608F6F4}">
      <dgm:prSet phldrT="[Teksti]"/>
      <dgm:spPr/>
      <dgm:t>
        <a:bodyPr/>
        <a:lstStyle/>
        <a:p>
          <a:endParaRPr lang="fi-FI"/>
        </a:p>
      </dgm:t>
    </dgm:pt>
    <dgm:pt modelId="{7F737112-76CD-4BE9-9720-1D487BFA168C}" type="parTrans" cxnId="{00A91A8D-9768-4DC4-8BE4-524AF724F94C}">
      <dgm:prSet/>
      <dgm:spPr/>
      <dgm:t>
        <a:bodyPr/>
        <a:lstStyle/>
        <a:p>
          <a:endParaRPr lang="fi-FI"/>
        </a:p>
      </dgm:t>
    </dgm:pt>
    <dgm:pt modelId="{237FD7E4-C100-4102-83C0-DC100D965FE5}" type="sibTrans" cxnId="{00A91A8D-9768-4DC4-8BE4-524AF724F94C}">
      <dgm:prSet/>
      <dgm:spPr/>
      <dgm:t>
        <a:bodyPr/>
        <a:lstStyle/>
        <a:p>
          <a:endParaRPr lang="fi-FI"/>
        </a:p>
      </dgm:t>
    </dgm:pt>
    <dgm:pt modelId="{7E1C26D9-5110-4C12-BA8E-C533B7C65B7C}">
      <dgm:prSet phldrT="[Teksti]"/>
      <dgm:spPr/>
      <dgm:t>
        <a:bodyPr/>
        <a:lstStyle/>
        <a:p>
          <a:endParaRPr lang="fi-FI"/>
        </a:p>
      </dgm:t>
    </dgm:pt>
    <dgm:pt modelId="{23FD03D7-664B-47AC-A872-DF29A7F119C7}" type="parTrans" cxnId="{571276FC-4929-450B-A576-B976BA30D33B}">
      <dgm:prSet/>
      <dgm:spPr/>
      <dgm:t>
        <a:bodyPr/>
        <a:lstStyle/>
        <a:p>
          <a:endParaRPr lang="fi-FI"/>
        </a:p>
      </dgm:t>
    </dgm:pt>
    <dgm:pt modelId="{73EB9FDF-927C-40F2-8486-4CD77C44B8B9}" type="sibTrans" cxnId="{571276FC-4929-450B-A576-B976BA30D33B}">
      <dgm:prSet/>
      <dgm:spPr/>
      <dgm:t>
        <a:bodyPr/>
        <a:lstStyle/>
        <a:p>
          <a:endParaRPr lang="fi-FI"/>
        </a:p>
      </dgm:t>
    </dgm:pt>
    <dgm:pt modelId="{E7060737-1C2A-40AD-896C-EE34379FFECB}">
      <dgm:prSet phldrT="[Teksti]"/>
      <dgm:spPr/>
      <dgm:t>
        <a:bodyPr/>
        <a:lstStyle/>
        <a:p>
          <a:endParaRPr lang="fi-FI"/>
        </a:p>
      </dgm:t>
    </dgm:pt>
    <dgm:pt modelId="{DF170F73-D8FB-4B3E-BB75-DA8D221C503F}" type="parTrans" cxnId="{FA7B8298-7F60-4243-B451-973FD357BD07}">
      <dgm:prSet/>
      <dgm:spPr/>
      <dgm:t>
        <a:bodyPr/>
        <a:lstStyle/>
        <a:p>
          <a:endParaRPr lang="fi-FI"/>
        </a:p>
      </dgm:t>
    </dgm:pt>
    <dgm:pt modelId="{A63E0209-5751-4BFE-A835-AAF411AC5009}" type="sibTrans" cxnId="{FA7B8298-7F60-4243-B451-973FD357BD07}">
      <dgm:prSet/>
      <dgm:spPr/>
      <dgm:t>
        <a:bodyPr/>
        <a:lstStyle/>
        <a:p>
          <a:endParaRPr lang="fi-FI"/>
        </a:p>
      </dgm:t>
    </dgm:pt>
    <dgm:pt modelId="{83451132-8C3A-4D70-B6BD-BFB91C049A5A}">
      <dgm:prSet phldrT="[Teksti]"/>
      <dgm:spPr/>
      <dgm:t>
        <a:bodyPr/>
        <a:lstStyle/>
        <a:p>
          <a:endParaRPr lang="fi-FI"/>
        </a:p>
      </dgm:t>
    </dgm:pt>
    <dgm:pt modelId="{86989EF8-5A55-438E-A33D-90FCB67B4E00}" type="parTrans" cxnId="{5AB6589F-5362-499E-B946-F34310F1A165}">
      <dgm:prSet/>
      <dgm:spPr/>
      <dgm:t>
        <a:bodyPr/>
        <a:lstStyle/>
        <a:p>
          <a:endParaRPr lang="fi-FI"/>
        </a:p>
      </dgm:t>
    </dgm:pt>
    <dgm:pt modelId="{DEE1BF30-8B84-413B-9176-75B541DA7651}" type="sibTrans" cxnId="{5AB6589F-5362-499E-B946-F34310F1A165}">
      <dgm:prSet/>
      <dgm:spPr/>
      <dgm:t>
        <a:bodyPr/>
        <a:lstStyle/>
        <a:p>
          <a:endParaRPr lang="fi-FI"/>
        </a:p>
      </dgm:t>
    </dgm:pt>
    <dgm:pt modelId="{2019372F-FCF9-4450-AC75-5F325C708465}" type="pres">
      <dgm:prSet presAssocID="{CEB34E05-9447-4392-B7A7-840158EA28F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6A999DBE-F2FD-4DEB-98E3-210602EFD084}" type="pres">
      <dgm:prSet presAssocID="{EE21A3DA-2E3C-47AD-9BA5-A4074E94C2B3}" presName="centerShape" presStyleLbl="node0" presStyleIdx="0" presStyleCnt="1"/>
      <dgm:spPr/>
      <dgm:t>
        <a:bodyPr/>
        <a:lstStyle/>
        <a:p>
          <a:endParaRPr lang="fi-FI"/>
        </a:p>
      </dgm:t>
    </dgm:pt>
    <dgm:pt modelId="{81A80BA0-2DF4-41B6-AAF5-F209068E6CE8}" type="pres">
      <dgm:prSet presAssocID="{A37DA5CE-C4E9-47AB-B800-0958D9ED1232}" presName="Name9" presStyleLbl="parChTrans1D2" presStyleIdx="0" presStyleCnt="10"/>
      <dgm:spPr/>
      <dgm:t>
        <a:bodyPr/>
        <a:lstStyle/>
        <a:p>
          <a:endParaRPr lang="fi-FI"/>
        </a:p>
      </dgm:t>
    </dgm:pt>
    <dgm:pt modelId="{C3877FB4-84E8-4479-9137-2A6D01E2829C}" type="pres">
      <dgm:prSet presAssocID="{A37DA5CE-C4E9-47AB-B800-0958D9ED1232}" presName="connTx" presStyleLbl="parChTrans1D2" presStyleIdx="0" presStyleCnt="10"/>
      <dgm:spPr/>
      <dgm:t>
        <a:bodyPr/>
        <a:lstStyle/>
        <a:p>
          <a:endParaRPr lang="fi-FI"/>
        </a:p>
      </dgm:t>
    </dgm:pt>
    <dgm:pt modelId="{975B4CD9-F23E-49CD-BA0E-B6202A51EF59}" type="pres">
      <dgm:prSet presAssocID="{8FEA14BC-9E29-4919-81D0-6ECCB13BBF50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E1B1D82-C597-4140-9115-CF7F9E3559C7}" type="pres">
      <dgm:prSet presAssocID="{A7E1B343-AEB4-4753-B73F-B4683527DFF9}" presName="Name9" presStyleLbl="parChTrans1D2" presStyleIdx="1" presStyleCnt="10"/>
      <dgm:spPr/>
      <dgm:t>
        <a:bodyPr/>
        <a:lstStyle/>
        <a:p>
          <a:endParaRPr lang="fi-FI"/>
        </a:p>
      </dgm:t>
    </dgm:pt>
    <dgm:pt modelId="{BD46F8A8-20E9-4302-8E93-F4FBD2C19152}" type="pres">
      <dgm:prSet presAssocID="{A7E1B343-AEB4-4753-B73F-B4683527DFF9}" presName="connTx" presStyleLbl="parChTrans1D2" presStyleIdx="1" presStyleCnt="10"/>
      <dgm:spPr/>
      <dgm:t>
        <a:bodyPr/>
        <a:lstStyle/>
        <a:p>
          <a:endParaRPr lang="fi-FI"/>
        </a:p>
      </dgm:t>
    </dgm:pt>
    <dgm:pt modelId="{1F04D8B1-8461-4E07-9F22-7EAC6EDA325D}" type="pres">
      <dgm:prSet presAssocID="{AB0EF553-05B6-4C3D-83B3-626ACE575C63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C017D47-C929-4DA5-B607-0035491DD3DA}" type="pres">
      <dgm:prSet presAssocID="{431512A6-C904-46C6-9BFD-F0F46866F43A}" presName="Name9" presStyleLbl="parChTrans1D2" presStyleIdx="2" presStyleCnt="10"/>
      <dgm:spPr/>
      <dgm:t>
        <a:bodyPr/>
        <a:lstStyle/>
        <a:p>
          <a:endParaRPr lang="fi-FI"/>
        </a:p>
      </dgm:t>
    </dgm:pt>
    <dgm:pt modelId="{C7D91E07-A1F7-4860-ABD3-03607D82B368}" type="pres">
      <dgm:prSet presAssocID="{431512A6-C904-46C6-9BFD-F0F46866F43A}" presName="connTx" presStyleLbl="parChTrans1D2" presStyleIdx="2" presStyleCnt="10"/>
      <dgm:spPr/>
      <dgm:t>
        <a:bodyPr/>
        <a:lstStyle/>
        <a:p>
          <a:endParaRPr lang="fi-FI"/>
        </a:p>
      </dgm:t>
    </dgm:pt>
    <dgm:pt modelId="{6B1B8230-B0ED-414F-B36D-121A81A8A6C4}" type="pres">
      <dgm:prSet presAssocID="{83E3F3D5-9D03-4CB3-8D0B-2734C8081992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0E607EF-C268-4FA5-90CB-DE524E158759}" type="pres">
      <dgm:prSet presAssocID="{D1F0BE87-3542-4D77-AC55-6B76E878C2E2}" presName="Name9" presStyleLbl="parChTrans1D2" presStyleIdx="3" presStyleCnt="10"/>
      <dgm:spPr/>
      <dgm:t>
        <a:bodyPr/>
        <a:lstStyle/>
        <a:p>
          <a:endParaRPr lang="fi-FI"/>
        </a:p>
      </dgm:t>
    </dgm:pt>
    <dgm:pt modelId="{038B162A-B871-42C6-AC19-4609B9543BA4}" type="pres">
      <dgm:prSet presAssocID="{D1F0BE87-3542-4D77-AC55-6B76E878C2E2}" presName="connTx" presStyleLbl="parChTrans1D2" presStyleIdx="3" presStyleCnt="10"/>
      <dgm:spPr/>
      <dgm:t>
        <a:bodyPr/>
        <a:lstStyle/>
        <a:p>
          <a:endParaRPr lang="fi-FI"/>
        </a:p>
      </dgm:t>
    </dgm:pt>
    <dgm:pt modelId="{7086AD3A-6F84-46C8-A56C-65EECC4F06F0}" type="pres">
      <dgm:prSet presAssocID="{6E86876B-E095-4648-B8FA-DA43563FE1D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B169BF5-DCFB-4F4E-8181-18192DDED921}" type="pres">
      <dgm:prSet presAssocID="{178BADAC-66FF-4F6B-9C5A-1C2EF8028E83}" presName="Name9" presStyleLbl="parChTrans1D2" presStyleIdx="4" presStyleCnt="10"/>
      <dgm:spPr/>
      <dgm:t>
        <a:bodyPr/>
        <a:lstStyle/>
        <a:p>
          <a:endParaRPr lang="fi-FI"/>
        </a:p>
      </dgm:t>
    </dgm:pt>
    <dgm:pt modelId="{9799DF2C-B4BD-49C9-AB6F-5B88496AC27F}" type="pres">
      <dgm:prSet presAssocID="{178BADAC-66FF-4F6B-9C5A-1C2EF8028E83}" presName="connTx" presStyleLbl="parChTrans1D2" presStyleIdx="4" presStyleCnt="10"/>
      <dgm:spPr/>
      <dgm:t>
        <a:bodyPr/>
        <a:lstStyle/>
        <a:p>
          <a:endParaRPr lang="fi-FI"/>
        </a:p>
      </dgm:t>
    </dgm:pt>
    <dgm:pt modelId="{216A8F0F-2EA0-4980-B381-D4956B7D903B}" type="pres">
      <dgm:prSet presAssocID="{B15DF6DC-D6D3-4199-9B47-EF1C39FA68E2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E3BC6CE-847A-46CE-BC14-98E33A71539D}" type="pres">
      <dgm:prSet presAssocID="{88BF5D04-E574-47C5-8A20-FB8AB7F6DCF6}" presName="Name9" presStyleLbl="parChTrans1D2" presStyleIdx="5" presStyleCnt="10"/>
      <dgm:spPr/>
      <dgm:t>
        <a:bodyPr/>
        <a:lstStyle/>
        <a:p>
          <a:endParaRPr lang="fi-FI"/>
        </a:p>
      </dgm:t>
    </dgm:pt>
    <dgm:pt modelId="{3BB7D7B2-3294-4C9F-B689-C8B7F2CF9EE7}" type="pres">
      <dgm:prSet presAssocID="{88BF5D04-E574-47C5-8A20-FB8AB7F6DCF6}" presName="connTx" presStyleLbl="parChTrans1D2" presStyleIdx="5" presStyleCnt="10"/>
      <dgm:spPr/>
      <dgm:t>
        <a:bodyPr/>
        <a:lstStyle/>
        <a:p>
          <a:endParaRPr lang="fi-FI"/>
        </a:p>
      </dgm:t>
    </dgm:pt>
    <dgm:pt modelId="{4B384C83-A11F-422A-99D9-2F39C184D063}" type="pres">
      <dgm:prSet presAssocID="{9E51F9E5-A4F3-489F-8E4F-9C485A95AB33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C2695FB-FACB-4E71-91B1-97D4EC4215D0}" type="pres">
      <dgm:prSet presAssocID="{DECF2E1D-D1EA-4B57-9406-B82CE89AB101}" presName="Name9" presStyleLbl="parChTrans1D2" presStyleIdx="6" presStyleCnt="10"/>
      <dgm:spPr/>
      <dgm:t>
        <a:bodyPr/>
        <a:lstStyle/>
        <a:p>
          <a:endParaRPr lang="fi-FI"/>
        </a:p>
      </dgm:t>
    </dgm:pt>
    <dgm:pt modelId="{09579ECA-5E83-4270-BFD5-3FD2ADB99F2C}" type="pres">
      <dgm:prSet presAssocID="{DECF2E1D-D1EA-4B57-9406-B82CE89AB101}" presName="connTx" presStyleLbl="parChTrans1D2" presStyleIdx="6" presStyleCnt="10"/>
      <dgm:spPr/>
      <dgm:t>
        <a:bodyPr/>
        <a:lstStyle/>
        <a:p>
          <a:endParaRPr lang="fi-FI"/>
        </a:p>
      </dgm:t>
    </dgm:pt>
    <dgm:pt modelId="{8FB6C412-3D7B-4F38-9946-8A52FB00D275}" type="pres">
      <dgm:prSet presAssocID="{1D8EE905-F7D2-4D5C-B2F1-11C621B4D0ED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3B90F25-7490-499F-8AD5-1EC2170DC150}" type="pres">
      <dgm:prSet presAssocID="{BFDE1950-BB47-45F2-AF03-7FF64AC715E8}" presName="Name9" presStyleLbl="parChTrans1D2" presStyleIdx="7" presStyleCnt="10"/>
      <dgm:spPr/>
      <dgm:t>
        <a:bodyPr/>
        <a:lstStyle/>
        <a:p>
          <a:endParaRPr lang="fi-FI"/>
        </a:p>
      </dgm:t>
    </dgm:pt>
    <dgm:pt modelId="{12235733-DF21-4432-89D3-DAB61729A453}" type="pres">
      <dgm:prSet presAssocID="{BFDE1950-BB47-45F2-AF03-7FF64AC715E8}" presName="connTx" presStyleLbl="parChTrans1D2" presStyleIdx="7" presStyleCnt="10"/>
      <dgm:spPr/>
      <dgm:t>
        <a:bodyPr/>
        <a:lstStyle/>
        <a:p>
          <a:endParaRPr lang="fi-FI"/>
        </a:p>
      </dgm:t>
    </dgm:pt>
    <dgm:pt modelId="{2A4BFA89-0440-40AB-859A-97B89EDC085B}" type="pres">
      <dgm:prSet presAssocID="{A71A9AA6-1F26-4256-87F8-833FB0EBB608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BCB6E48-C33B-41F1-8A77-207775799F35}" type="pres">
      <dgm:prSet presAssocID="{0E4AF53B-692B-492E-A047-CCC4CB8A9FB8}" presName="Name9" presStyleLbl="parChTrans1D2" presStyleIdx="8" presStyleCnt="10"/>
      <dgm:spPr/>
      <dgm:t>
        <a:bodyPr/>
        <a:lstStyle/>
        <a:p>
          <a:endParaRPr lang="fi-FI"/>
        </a:p>
      </dgm:t>
    </dgm:pt>
    <dgm:pt modelId="{7D6F6B53-16B1-481E-827D-598902844AF3}" type="pres">
      <dgm:prSet presAssocID="{0E4AF53B-692B-492E-A047-CCC4CB8A9FB8}" presName="connTx" presStyleLbl="parChTrans1D2" presStyleIdx="8" presStyleCnt="10"/>
      <dgm:spPr/>
      <dgm:t>
        <a:bodyPr/>
        <a:lstStyle/>
        <a:p>
          <a:endParaRPr lang="fi-FI"/>
        </a:p>
      </dgm:t>
    </dgm:pt>
    <dgm:pt modelId="{4A0E32EC-B769-4354-B6B7-145069E31172}" type="pres">
      <dgm:prSet presAssocID="{6C3AF60D-507F-4694-8080-67600F32AEFB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CBD795E-1FAB-4983-9A43-471042F46326}" type="pres">
      <dgm:prSet presAssocID="{E9CDB276-B56C-4331-B01E-97A397F74232}" presName="Name9" presStyleLbl="parChTrans1D2" presStyleIdx="9" presStyleCnt="10"/>
      <dgm:spPr/>
      <dgm:t>
        <a:bodyPr/>
        <a:lstStyle/>
        <a:p>
          <a:endParaRPr lang="fi-FI"/>
        </a:p>
      </dgm:t>
    </dgm:pt>
    <dgm:pt modelId="{B71CB66B-034B-499E-9191-A91C2F8F6035}" type="pres">
      <dgm:prSet presAssocID="{E9CDB276-B56C-4331-B01E-97A397F74232}" presName="connTx" presStyleLbl="parChTrans1D2" presStyleIdx="9" presStyleCnt="10"/>
      <dgm:spPr/>
      <dgm:t>
        <a:bodyPr/>
        <a:lstStyle/>
        <a:p>
          <a:endParaRPr lang="fi-FI"/>
        </a:p>
      </dgm:t>
    </dgm:pt>
    <dgm:pt modelId="{F7BE042E-C43B-40EB-A724-AFD38C9D9046}" type="pres">
      <dgm:prSet presAssocID="{1C7E0E70-A05E-4E3F-A27C-0CAD3D6FD448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17C38902-0408-407C-B4DC-B8AE3823DD20}" srcId="{3B907E54-EACE-4E15-8540-4EF7633202BC}" destId="{590AF738-F5AC-440D-88BA-DD1995E65754}" srcOrd="0" destOrd="0" parTransId="{9773F170-4A1E-418D-9B3F-9FA596EBE1C2}" sibTransId="{79959A32-5103-4ABA-BC14-8D134E5CDC6E}"/>
    <dgm:cxn modelId="{FA7B8298-7F60-4243-B451-973FD357BD07}" srcId="{CEB34E05-9447-4392-B7A7-840158EA28F2}" destId="{E7060737-1C2A-40AD-896C-EE34379FFECB}" srcOrd="4" destOrd="0" parTransId="{DF170F73-D8FB-4B3E-BB75-DA8D221C503F}" sibTransId="{A63E0209-5751-4BFE-A835-AAF411AC5009}"/>
    <dgm:cxn modelId="{F3A77719-42E3-40AB-A934-0BE15B05F94B}" type="presOf" srcId="{6E86876B-E095-4648-B8FA-DA43563FE1DB}" destId="{7086AD3A-6F84-46C8-A56C-65EECC4F06F0}" srcOrd="0" destOrd="0" presId="urn:microsoft.com/office/officeart/2005/8/layout/radial1"/>
    <dgm:cxn modelId="{592A4C7F-A7DF-44D7-9E98-A29ECB55E2DB}" type="presOf" srcId="{88BF5D04-E574-47C5-8A20-FB8AB7F6DCF6}" destId="{3BB7D7B2-3294-4C9F-B689-C8B7F2CF9EE7}" srcOrd="1" destOrd="0" presId="urn:microsoft.com/office/officeart/2005/8/layout/radial1"/>
    <dgm:cxn modelId="{F396E87B-8A92-438D-9437-FFC8FC92B8EA}" type="presOf" srcId="{DECF2E1D-D1EA-4B57-9406-B82CE89AB101}" destId="{09579ECA-5E83-4270-BFD5-3FD2ADB99F2C}" srcOrd="1" destOrd="0" presId="urn:microsoft.com/office/officeart/2005/8/layout/radial1"/>
    <dgm:cxn modelId="{187BCC8F-BFFF-4D79-B3EB-64DC59266DA8}" type="presOf" srcId="{83E3F3D5-9D03-4CB3-8D0B-2734C8081992}" destId="{6B1B8230-B0ED-414F-B36D-121A81A8A6C4}" srcOrd="0" destOrd="0" presId="urn:microsoft.com/office/officeart/2005/8/layout/radial1"/>
    <dgm:cxn modelId="{6FA6BC67-9056-4E92-9535-640C85A4DCED}" type="presOf" srcId="{B15DF6DC-D6D3-4199-9B47-EF1C39FA68E2}" destId="{216A8F0F-2EA0-4980-B381-D4956B7D903B}" srcOrd="0" destOrd="0" presId="urn:microsoft.com/office/officeart/2005/8/layout/radial1"/>
    <dgm:cxn modelId="{2F71AF12-708B-4046-9F5D-A382592BE62D}" srcId="{EE21A3DA-2E3C-47AD-9BA5-A4074E94C2B3}" destId="{9E51F9E5-A4F3-489F-8E4F-9C485A95AB33}" srcOrd="5" destOrd="0" parTransId="{88BF5D04-E574-47C5-8A20-FB8AB7F6DCF6}" sibTransId="{29444536-DCF8-41C4-A63B-6E1EDD850CC9}"/>
    <dgm:cxn modelId="{6BC97174-C889-4E20-9751-D19ACF0C147B}" type="presOf" srcId="{D1F0BE87-3542-4D77-AC55-6B76E878C2E2}" destId="{E0E607EF-C268-4FA5-90CB-DE524E158759}" srcOrd="0" destOrd="0" presId="urn:microsoft.com/office/officeart/2005/8/layout/radial1"/>
    <dgm:cxn modelId="{E7CB3B93-2A05-46A8-867B-AC60A2BEA3E9}" srcId="{CEB34E05-9447-4392-B7A7-840158EA28F2}" destId="{3B907E54-EACE-4E15-8540-4EF7633202BC}" srcOrd="1" destOrd="0" parTransId="{A12E6617-CD85-4278-8DD1-C65568231F6F}" sibTransId="{C9261D87-3085-45D7-8E50-0580CA3950BF}"/>
    <dgm:cxn modelId="{571276FC-4929-450B-A576-B976BA30D33B}" srcId="{CEB34E05-9447-4392-B7A7-840158EA28F2}" destId="{7E1C26D9-5110-4C12-BA8E-C533B7C65B7C}" srcOrd="3" destOrd="0" parTransId="{23FD03D7-664B-47AC-A872-DF29A7F119C7}" sibTransId="{73EB9FDF-927C-40F2-8486-4CD77C44B8B9}"/>
    <dgm:cxn modelId="{A36A1F35-4D72-4AD4-B2B5-0417F80D2443}" srcId="{EE21A3DA-2E3C-47AD-9BA5-A4074E94C2B3}" destId="{6C3AF60D-507F-4694-8080-67600F32AEFB}" srcOrd="8" destOrd="0" parTransId="{0E4AF53B-692B-492E-A047-CCC4CB8A9FB8}" sibTransId="{907E70AA-5068-4A34-A7E6-0BED3A35BEA6}"/>
    <dgm:cxn modelId="{24DC88E1-E03F-41FC-899F-6B41D79C8547}" type="presOf" srcId="{9E51F9E5-A4F3-489F-8E4F-9C485A95AB33}" destId="{4B384C83-A11F-422A-99D9-2F39C184D063}" srcOrd="0" destOrd="0" presId="urn:microsoft.com/office/officeart/2005/8/layout/radial1"/>
    <dgm:cxn modelId="{4EF8DFDF-5604-412A-8231-57F4180D6387}" type="presOf" srcId="{0E4AF53B-692B-492E-A047-CCC4CB8A9FB8}" destId="{7D6F6B53-16B1-481E-827D-598902844AF3}" srcOrd="1" destOrd="0" presId="urn:microsoft.com/office/officeart/2005/8/layout/radial1"/>
    <dgm:cxn modelId="{ED3A677C-87F8-4428-9677-3CE4D2280F02}" srcId="{EE21A3DA-2E3C-47AD-9BA5-A4074E94C2B3}" destId="{B15DF6DC-D6D3-4199-9B47-EF1C39FA68E2}" srcOrd="4" destOrd="0" parTransId="{178BADAC-66FF-4F6B-9C5A-1C2EF8028E83}" sibTransId="{05DC3CC5-3517-4898-B874-1137B4E80E12}"/>
    <dgm:cxn modelId="{8957F45D-5BB8-4D30-98D6-4157999A6754}" type="presOf" srcId="{178BADAC-66FF-4F6B-9C5A-1C2EF8028E83}" destId="{9799DF2C-B4BD-49C9-AB6F-5B88496AC27F}" srcOrd="1" destOrd="0" presId="urn:microsoft.com/office/officeart/2005/8/layout/radial1"/>
    <dgm:cxn modelId="{E2B37FA1-A17B-41A0-BEEB-9522410475AD}" type="presOf" srcId="{E9CDB276-B56C-4331-B01E-97A397F74232}" destId="{CCBD795E-1FAB-4983-9A43-471042F46326}" srcOrd="0" destOrd="0" presId="urn:microsoft.com/office/officeart/2005/8/layout/radial1"/>
    <dgm:cxn modelId="{B2893F53-53EA-42D5-AE8D-EA72D4512760}" type="presOf" srcId="{A37DA5CE-C4E9-47AB-B800-0958D9ED1232}" destId="{C3877FB4-84E8-4479-9137-2A6D01E2829C}" srcOrd="1" destOrd="0" presId="urn:microsoft.com/office/officeart/2005/8/layout/radial1"/>
    <dgm:cxn modelId="{2857F88A-4445-4E38-9676-B925F52CBD94}" srcId="{EE21A3DA-2E3C-47AD-9BA5-A4074E94C2B3}" destId="{1C7E0E70-A05E-4E3F-A27C-0CAD3D6FD448}" srcOrd="9" destOrd="0" parTransId="{E9CDB276-B56C-4331-B01E-97A397F74232}" sibTransId="{27C94D80-DEF5-43AC-AB80-737E36E57802}"/>
    <dgm:cxn modelId="{A71C90A9-2EB2-40A2-B6B8-744BC777B22E}" type="presOf" srcId="{178BADAC-66FF-4F6B-9C5A-1C2EF8028E83}" destId="{5B169BF5-DCFB-4F4E-8181-18192DDED921}" srcOrd="0" destOrd="0" presId="urn:microsoft.com/office/officeart/2005/8/layout/radial1"/>
    <dgm:cxn modelId="{A9D55E33-1D02-4717-9243-5018D52F7DE1}" srcId="{EE21A3DA-2E3C-47AD-9BA5-A4074E94C2B3}" destId="{6E86876B-E095-4648-B8FA-DA43563FE1DB}" srcOrd="3" destOrd="0" parTransId="{D1F0BE87-3542-4D77-AC55-6B76E878C2E2}" sibTransId="{3E9A41F0-0696-4A1B-87C9-36891F563486}"/>
    <dgm:cxn modelId="{570EBF59-89C2-4EAC-9510-7CD2EA04D201}" type="presOf" srcId="{431512A6-C904-46C6-9BFD-F0F46866F43A}" destId="{4C017D47-C929-4DA5-B607-0035491DD3DA}" srcOrd="0" destOrd="0" presId="urn:microsoft.com/office/officeart/2005/8/layout/radial1"/>
    <dgm:cxn modelId="{9ED9A518-2C62-42A1-B14E-7C049BD9C856}" type="presOf" srcId="{0E4AF53B-692B-492E-A047-CCC4CB8A9FB8}" destId="{5BCB6E48-C33B-41F1-8A77-207775799F35}" srcOrd="0" destOrd="0" presId="urn:microsoft.com/office/officeart/2005/8/layout/radial1"/>
    <dgm:cxn modelId="{5C66BDC5-8E5E-4DAD-AB9D-990776DB5764}" type="presOf" srcId="{AB0EF553-05B6-4C3D-83B3-626ACE575C63}" destId="{1F04D8B1-8461-4E07-9F22-7EAC6EDA325D}" srcOrd="0" destOrd="0" presId="urn:microsoft.com/office/officeart/2005/8/layout/radial1"/>
    <dgm:cxn modelId="{62C647DB-131E-4514-9946-5329324D34C7}" type="presOf" srcId="{DECF2E1D-D1EA-4B57-9406-B82CE89AB101}" destId="{DC2695FB-FACB-4E71-91B1-97D4EC4215D0}" srcOrd="0" destOrd="0" presId="urn:microsoft.com/office/officeart/2005/8/layout/radial1"/>
    <dgm:cxn modelId="{75427161-4AC5-4CD5-AB43-6CEBAFCFCBB3}" type="presOf" srcId="{E9CDB276-B56C-4331-B01E-97A397F74232}" destId="{B71CB66B-034B-499E-9191-A91C2F8F6035}" srcOrd="1" destOrd="0" presId="urn:microsoft.com/office/officeart/2005/8/layout/radial1"/>
    <dgm:cxn modelId="{518934E7-5A6E-47CD-9CB1-45A2D6FEE50A}" srcId="{EE21A3DA-2E3C-47AD-9BA5-A4074E94C2B3}" destId="{8FEA14BC-9E29-4919-81D0-6ECCB13BBF50}" srcOrd="0" destOrd="0" parTransId="{A37DA5CE-C4E9-47AB-B800-0958D9ED1232}" sibTransId="{0CF7F382-F53D-4209-8DE6-CD21B5DAE96F}"/>
    <dgm:cxn modelId="{0A77B9CD-F0EE-4ADC-B036-DBDE8F3BE0E3}" type="presOf" srcId="{A7E1B343-AEB4-4753-B73F-B4683527DFF9}" destId="{9E1B1D82-C597-4140-9115-CF7F9E3559C7}" srcOrd="0" destOrd="0" presId="urn:microsoft.com/office/officeart/2005/8/layout/radial1"/>
    <dgm:cxn modelId="{5AB6589F-5362-499E-B946-F34310F1A165}" srcId="{CEB34E05-9447-4392-B7A7-840158EA28F2}" destId="{83451132-8C3A-4D70-B6BD-BFB91C049A5A}" srcOrd="5" destOrd="0" parTransId="{86989EF8-5A55-438E-A33D-90FCB67B4E00}" sibTransId="{DEE1BF30-8B84-413B-9176-75B541DA7651}"/>
    <dgm:cxn modelId="{B09BF831-BD1A-4CA5-A20B-D841AF5CB02B}" type="presOf" srcId="{D1F0BE87-3542-4D77-AC55-6B76E878C2E2}" destId="{038B162A-B871-42C6-AC19-4609B9543BA4}" srcOrd="1" destOrd="0" presId="urn:microsoft.com/office/officeart/2005/8/layout/radial1"/>
    <dgm:cxn modelId="{4D52EB50-061E-4020-82BE-6233ADC39750}" type="presOf" srcId="{BFDE1950-BB47-45F2-AF03-7FF64AC715E8}" destId="{63B90F25-7490-499F-8AD5-1EC2170DC150}" srcOrd="0" destOrd="0" presId="urn:microsoft.com/office/officeart/2005/8/layout/radial1"/>
    <dgm:cxn modelId="{8B8CC997-FF99-414E-9D4A-E18983336CC5}" type="presOf" srcId="{A7E1B343-AEB4-4753-B73F-B4683527DFF9}" destId="{BD46F8A8-20E9-4302-8E93-F4FBD2C19152}" srcOrd="1" destOrd="0" presId="urn:microsoft.com/office/officeart/2005/8/layout/radial1"/>
    <dgm:cxn modelId="{5A171CFA-2D82-4D0A-8AF1-EF965F42B3BE}" type="presOf" srcId="{88BF5D04-E574-47C5-8A20-FB8AB7F6DCF6}" destId="{3E3BC6CE-847A-46CE-BC14-98E33A71539D}" srcOrd="0" destOrd="0" presId="urn:microsoft.com/office/officeart/2005/8/layout/radial1"/>
    <dgm:cxn modelId="{ABACB756-3147-4B77-961F-F9A17F8DA440}" type="presOf" srcId="{CEB34E05-9447-4392-B7A7-840158EA28F2}" destId="{2019372F-FCF9-4450-AC75-5F325C708465}" srcOrd="0" destOrd="0" presId="urn:microsoft.com/office/officeart/2005/8/layout/radial1"/>
    <dgm:cxn modelId="{E157D00B-98AA-4650-A719-A42E77FF6B87}" srcId="{EE21A3DA-2E3C-47AD-9BA5-A4074E94C2B3}" destId="{83E3F3D5-9D03-4CB3-8D0B-2734C8081992}" srcOrd="2" destOrd="0" parTransId="{431512A6-C904-46C6-9BFD-F0F46866F43A}" sibTransId="{27AD024D-D963-48F3-9CF6-2CDAC90BB76A}"/>
    <dgm:cxn modelId="{6705EA68-7BFE-4F45-A0C2-A1D1AE24AC6E}" type="presOf" srcId="{1D8EE905-F7D2-4D5C-B2F1-11C621B4D0ED}" destId="{8FB6C412-3D7B-4F38-9946-8A52FB00D275}" srcOrd="0" destOrd="0" presId="urn:microsoft.com/office/officeart/2005/8/layout/radial1"/>
    <dgm:cxn modelId="{5386A618-129F-4264-89CF-2F9DAB9FD6C7}" type="presOf" srcId="{431512A6-C904-46C6-9BFD-F0F46866F43A}" destId="{C7D91E07-A1F7-4860-ABD3-03607D82B368}" srcOrd="1" destOrd="0" presId="urn:microsoft.com/office/officeart/2005/8/layout/radial1"/>
    <dgm:cxn modelId="{250DD031-D09A-44AC-B470-9475D100095B}" type="presOf" srcId="{A71A9AA6-1F26-4256-87F8-833FB0EBB608}" destId="{2A4BFA89-0440-40AB-859A-97B89EDC085B}" srcOrd="0" destOrd="0" presId="urn:microsoft.com/office/officeart/2005/8/layout/radial1"/>
    <dgm:cxn modelId="{00A91A8D-9768-4DC4-8BE4-524AF724F94C}" srcId="{CEB34E05-9447-4392-B7A7-840158EA28F2}" destId="{0C9D0E2B-945E-454D-B806-AC817608F6F4}" srcOrd="2" destOrd="0" parTransId="{7F737112-76CD-4BE9-9720-1D487BFA168C}" sibTransId="{237FD7E4-C100-4102-83C0-DC100D965FE5}"/>
    <dgm:cxn modelId="{FA1FC09B-69D5-440B-A5CF-9DACECA747FD}" srcId="{EE21A3DA-2E3C-47AD-9BA5-A4074E94C2B3}" destId="{A71A9AA6-1F26-4256-87F8-833FB0EBB608}" srcOrd="7" destOrd="0" parTransId="{BFDE1950-BB47-45F2-AF03-7FF64AC715E8}" sibTransId="{C7F66AEF-C629-439A-BB01-799C53C860A7}"/>
    <dgm:cxn modelId="{529E2EE3-E28A-42FC-9818-31E31618C0B5}" srcId="{EE21A3DA-2E3C-47AD-9BA5-A4074E94C2B3}" destId="{AB0EF553-05B6-4C3D-83B3-626ACE575C63}" srcOrd="1" destOrd="0" parTransId="{A7E1B343-AEB4-4753-B73F-B4683527DFF9}" sibTransId="{526F628F-7C68-42CC-A26C-B16EF9AE2A6A}"/>
    <dgm:cxn modelId="{1E40DBF7-AC79-467C-82D0-E309444DE4B6}" srcId="{EE21A3DA-2E3C-47AD-9BA5-A4074E94C2B3}" destId="{1D8EE905-F7D2-4D5C-B2F1-11C621B4D0ED}" srcOrd="6" destOrd="0" parTransId="{DECF2E1D-D1EA-4B57-9406-B82CE89AB101}" sibTransId="{4463D341-B758-4053-8F10-E4860605E55E}"/>
    <dgm:cxn modelId="{F0C02802-8422-4DB3-87EB-0BBDDFAA7CA7}" srcId="{CEB34E05-9447-4392-B7A7-840158EA28F2}" destId="{EE21A3DA-2E3C-47AD-9BA5-A4074E94C2B3}" srcOrd="0" destOrd="0" parTransId="{4A66EF1F-F317-4E54-A515-37D6695EA4F6}" sibTransId="{D2D10693-0A15-4C44-82E6-9CDACFA3BDA2}"/>
    <dgm:cxn modelId="{4158D25C-D84D-44EC-B96E-DF18B2D72EEA}" type="presOf" srcId="{8FEA14BC-9E29-4919-81D0-6ECCB13BBF50}" destId="{975B4CD9-F23E-49CD-BA0E-B6202A51EF59}" srcOrd="0" destOrd="0" presId="urn:microsoft.com/office/officeart/2005/8/layout/radial1"/>
    <dgm:cxn modelId="{941502D5-5FEA-4AC5-9839-74B36CD7CE67}" type="presOf" srcId="{BFDE1950-BB47-45F2-AF03-7FF64AC715E8}" destId="{12235733-DF21-4432-89D3-DAB61729A453}" srcOrd="1" destOrd="0" presId="urn:microsoft.com/office/officeart/2005/8/layout/radial1"/>
    <dgm:cxn modelId="{ECED3E94-ACBA-468F-B0A1-AB3509170F77}" type="presOf" srcId="{EE21A3DA-2E3C-47AD-9BA5-A4074E94C2B3}" destId="{6A999DBE-F2FD-4DEB-98E3-210602EFD084}" srcOrd="0" destOrd="0" presId="urn:microsoft.com/office/officeart/2005/8/layout/radial1"/>
    <dgm:cxn modelId="{1037A69F-5982-4937-B5AA-93DCDBD557C5}" type="presOf" srcId="{A37DA5CE-C4E9-47AB-B800-0958D9ED1232}" destId="{81A80BA0-2DF4-41B6-AAF5-F209068E6CE8}" srcOrd="0" destOrd="0" presId="urn:microsoft.com/office/officeart/2005/8/layout/radial1"/>
    <dgm:cxn modelId="{17F048AB-3AB5-40CD-AD83-8AD42498DA44}" type="presOf" srcId="{6C3AF60D-507F-4694-8080-67600F32AEFB}" destId="{4A0E32EC-B769-4354-B6B7-145069E31172}" srcOrd="0" destOrd="0" presId="urn:microsoft.com/office/officeart/2005/8/layout/radial1"/>
    <dgm:cxn modelId="{6F25F513-9818-4B8E-BBDF-30E995274C62}" type="presOf" srcId="{1C7E0E70-A05E-4E3F-A27C-0CAD3D6FD448}" destId="{F7BE042E-C43B-40EB-A724-AFD38C9D9046}" srcOrd="0" destOrd="0" presId="urn:microsoft.com/office/officeart/2005/8/layout/radial1"/>
    <dgm:cxn modelId="{4487610A-8B2E-4144-9D1E-3792FA96CA3C}" type="presParOf" srcId="{2019372F-FCF9-4450-AC75-5F325C708465}" destId="{6A999DBE-F2FD-4DEB-98E3-210602EFD084}" srcOrd="0" destOrd="0" presId="urn:microsoft.com/office/officeart/2005/8/layout/radial1"/>
    <dgm:cxn modelId="{31466135-B109-4E61-BAEF-95947B9759EE}" type="presParOf" srcId="{2019372F-FCF9-4450-AC75-5F325C708465}" destId="{81A80BA0-2DF4-41B6-AAF5-F209068E6CE8}" srcOrd="1" destOrd="0" presId="urn:microsoft.com/office/officeart/2005/8/layout/radial1"/>
    <dgm:cxn modelId="{96829F76-7500-4031-AEF7-7F18D24C0CBB}" type="presParOf" srcId="{81A80BA0-2DF4-41B6-AAF5-F209068E6CE8}" destId="{C3877FB4-84E8-4479-9137-2A6D01E2829C}" srcOrd="0" destOrd="0" presId="urn:microsoft.com/office/officeart/2005/8/layout/radial1"/>
    <dgm:cxn modelId="{7D285E52-22E7-4970-A0E2-F3B4EC3F9A7B}" type="presParOf" srcId="{2019372F-FCF9-4450-AC75-5F325C708465}" destId="{975B4CD9-F23E-49CD-BA0E-B6202A51EF59}" srcOrd="2" destOrd="0" presId="urn:microsoft.com/office/officeart/2005/8/layout/radial1"/>
    <dgm:cxn modelId="{2CC5AC5B-AC54-48B2-B172-5C3172BAE491}" type="presParOf" srcId="{2019372F-FCF9-4450-AC75-5F325C708465}" destId="{9E1B1D82-C597-4140-9115-CF7F9E3559C7}" srcOrd="3" destOrd="0" presId="urn:microsoft.com/office/officeart/2005/8/layout/radial1"/>
    <dgm:cxn modelId="{631388D1-D5D3-41D4-9B2C-D8CF99ABB188}" type="presParOf" srcId="{9E1B1D82-C597-4140-9115-CF7F9E3559C7}" destId="{BD46F8A8-20E9-4302-8E93-F4FBD2C19152}" srcOrd="0" destOrd="0" presId="urn:microsoft.com/office/officeart/2005/8/layout/radial1"/>
    <dgm:cxn modelId="{62968652-EB36-4C52-9CD1-CA02C64778CB}" type="presParOf" srcId="{2019372F-FCF9-4450-AC75-5F325C708465}" destId="{1F04D8B1-8461-4E07-9F22-7EAC6EDA325D}" srcOrd="4" destOrd="0" presId="urn:microsoft.com/office/officeart/2005/8/layout/radial1"/>
    <dgm:cxn modelId="{A2D27F8F-589C-4BAD-A497-EC6C74DACF68}" type="presParOf" srcId="{2019372F-FCF9-4450-AC75-5F325C708465}" destId="{4C017D47-C929-4DA5-B607-0035491DD3DA}" srcOrd="5" destOrd="0" presId="urn:microsoft.com/office/officeart/2005/8/layout/radial1"/>
    <dgm:cxn modelId="{242BC6D5-C8E7-4E6B-883D-B0A7D2445E08}" type="presParOf" srcId="{4C017D47-C929-4DA5-B607-0035491DD3DA}" destId="{C7D91E07-A1F7-4860-ABD3-03607D82B368}" srcOrd="0" destOrd="0" presId="urn:microsoft.com/office/officeart/2005/8/layout/radial1"/>
    <dgm:cxn modelId="{18A3744A-7611-42FE-8609-DBE37196414E}" type="presParOf" srcId="{2019372F-FCF9-4450-AC75-5F325C708465}" destId="{6B1B8230-B0ED-414F-B36D-121A81A8A6C4}" srcOrd="6" destOrd="0" presId="urn:microsoft.com/office/officeart/2005/8/layout/radial1"/>
    <dgm:cxn modelId="{5D21ED36-A9F8-4F02-B92D-82FC7CD1AC14}" type="presParOf" srcId="{2019372F-FCF9-4450-AC75-5F325C708465}" destId="{E0E607EF-C268-4FA5-90CB-DE524E158759}" srcOrd="7" destOrd="0" presId="urn:microsoft.com/office/officeart/2005/8/layout/radial1"/>
    <dgm:cxn modelId="{5564CEB2-A543-4B01-916E-E2D3F4D5FB18}" type="presParOf" srcId="{E0E607EF-C268-4FA5-90CB-DE524E158759}" destId="{038B162A-B871-42C6-AC19-4609B9543BA4}" srcOrd="0" destOrd="0" presId="urn:microsoft.com/office/officeart/2005/8/layout/radial1"/>
    <dgm:cxn modelId="{3E5DECA1-53E0-4AA3-BD8D-9D462E4A361A}" type="presParOf" srcId="{2019372F-FCF9-4450-AC75-5F325C708465}" destId="{7086AD3A-6F84-46C8-A56C-65EECC4F06F0}" srcOrd="8" destOrd="0" presId="urn:microsoft.com/office/officeart/2005/8/layout/radial1"/>
    <dgm:cxn modelId="{773D08AC-FE1B-45D5-8ABC-CDFE539595DF}" type="presParOf" srcId="{2019372F-FCF9-4450-AC75-5F325C708465}" destId="{5B169BF5-DCFB-4F4E-8181-18192DDED921}" srcOrd="9" destOrd="0" presId="urn:microsoft.com/office/officeart/2005/8/layout/radial1"/>
    <dgm:cxn modelId="{14557959-1242-49AE-8114-8F7A547776EB}" type="presParOf" srcId="{5B169BF5-DCFB-4F4E-8181-18192DDED921}" destId="{9799DF2C-B4BD-49C9-AB6F-5B88496AC27F}" srcOrd="0" destOrd="0" presId="urn:microsoft.com/office/officeart/2005/8/layout/radial1"/>
    <dgm:cxn modelId="{8C081B00-9EB2-434A-BE45-38339F77E9F7}" type="presParOf" srcId="{2019372F-FCF9-4450-AC75-5F325C708465}" destId="{216A8F0F-2EA0-4980-B381-D4956B7D903B}" srcOrd="10" destOrd="0" presId="urn:microsoft.com/office/officeart/2005/8/layout/radial1"/>
    <dgm:cxn modelId="{50DB09FC-5A44-4BBE-A12C-6DFA8DA7402A}" type="presParOf" srcId="{2019372F-FCF9-4450-AC75-5F325C708465}" destId="{3E3BC6CE-847A-46CE-BC14-98E33A71539D}" srcOrd="11" destOrd="0" presId="urn:microsoft.com/office/officeart/2005/8/layout/radial1"/>
    <dgm:cxn modelId="{F322B6F3-FB58-45E1-B9BD-C0A7697EB167}" type="presParOf" srcId="{3E3BC6CE-847A-46CE-BC14-98E33A71539D}" destId="{3BB7D7B2-3294-4C9F-B689-C8B7F2CF9EE7}" srcOrd="0" destOrd="0" presId="urn:microsoft.com/office/officeart/2005/8/layout/radial1"/>
    <dgm:cxn modelId="{53025395-BD4C-47A8-A1FF-AFFF20F34053}" type="presParOf" srcId="{2019372F-FCF9-4450-AC75-5F325C708465}" destId="{4B384C83-A11F-422A-99D9-2F39C184D063}" srcOrd="12" destOrd="0" presId="urn:microsoft.com/office/officeart/2005/8/layout/radial1"/>
    <dgm:cxn modelId="{DBAFDAFB-0CC8-49D5-9C0D-C95D59054864}" type="presParOf" srcId="{2019372F-FCF9-4450-AC75-5F325C708465}" destId="{DC2695FB-FACB-4E71-91B1-97D4EC4215D0}" srcOrd="13" destOrd="0" presId="urn:microsoft.com/office/officeart/2005/8/layout/radial1"/>
    <dgm:cxn modelId="{8BF3AA03-B072-482C-945F-A6CC533E637A}" type="presParOf" srcId="{DC2695FB-FACB-4E71-91B1-97D4EC4215D0}" destId="{09579ECA-5E83-4270-BFD5-3FD2ADB99F2C}" srcOrd="0" destOrd="0" presId="urn:microsoft.com/office/officeart/2005/8/layout/radial1"/>
    <dgm:cxn modelId="{7B6DE2CA-105C-4460-92A9-BDAC8DB125F2}" type="presParOf" srcId="{2019372F-FCF9-4450-AC75-5F325C708465}" destId="{8FB6C412-3D7B-4F38-9946-8A52FB00D275}" srcOrd="14" destOrd="0" presId="urn:microsoft.com/office/officeart/2005/8/layout/radial1"/>
    <dgm:cxn modelId="{B32ACAB1-8AA9-4D07-8653-E24F7F644B5D}" type="presParOf" srcId="{2019372F-FCF9-4450-AC75-5F325C708465}" destId="{63B90F25-7490-499F-8AD5-1EC2170DC150}" srcOrd="15" destOrd="0" presId="urn:microsoft.com/office/officeart/2005/8/layout/radial1"/>
    <dgm:cxn modelId="{A6742CE0-7D9E-430B-852B-1F5895F026CB}" type="presParOf" srcId="{63B90F25-7490-499F-8AD5-1EC2170DC150}" destId="{12235733-DF21-4432-89D3-DAB61729A453}" srcOrd="0" destOrd="0" presId="urn:microsoft.com/office/officeart/2005/8/layout/radial1"/>
    <dgm:cxn modelId="{910C388F-ADB4-4DEA-AE7C-9C38F6559240}" type="presParOf" srcId="{2019372F-FCF9-4450-AC75-5F325C708465}" destId="{2A4BFA89-0440-40AB-859A-97B89EDC085B}" srcOrd="16" destOrd="0" presId="urn:microsoft.com/office/officeart/2005/8/layout/radial1"/>
    <dgm:cxn modelId="{F512AC4D-55A7-4CDD-819A-2532568C31AD}" type="presParOf" srcId="{2019372F-FCF9-4450-AC75-5F325C708465}" destId="{5BCB6E48-C33B-41F1-8A77-207775799F35}" srcOrd="17" destOrd="0" presId="urn:microsoft.com/office/officeart/2005/8/layout/radial1"/>
    <dgm:cxn modelId="{0E9790C6-8326-4D4B-9E56-576AF88F689D}" type="presParOf" srcId="{5BCB6E48-C33B-41F1-8A77-207775799F35}" destId="{7D6F6B53-16B1-481E-827D-598902844AF3}" srcOrd="0" destOrd="0" presId="urn:microsoft.com/office/officeart/2005/8/layout/radial1"/>
    <dgm:cxn modelId="{766A2C6C-EE5B-4D6B-80A6-46018D5CC5F4}" type="presParOf" srcId="{2019372F-FCF9-4450-AC75-5F325C708465}" destId="{4A0E32EC-B769-4354-B6B7-145069E31172}" srcOrd="18" destOrd="0" presId="urn:microsoft.com/office/officeart/2005/8/layout/radial1"/>
    <dgm:cxn modelId="{C9B9F5AD-DC88-4376-B57B-EFCD24EE009B}" type="presParOf" srcId="{2019372F-FCF9-4450-AC75-5F325C708465}" destId="{CCBD795E-1FAB-4983-9A43-471042F46326}" srcOrd="19" destOrd="0" presId="urn:microsoft.com/office/officeart/2005/8/layout/radial1"/>
    <dgm:cxn modelId="{5D3DFC46-E0D8-4F64-897E-105B44B01130}" type="presParOf" srcId="{CCBD795E-1FAB-4983-9A43-471042F46326}" destId="{B71CB66B-034B-499E-9191-A91C2F8F6035}" srcOrd="0" destOrd="0" presId="urn:microsoft.com/office/officeart/2005/8/layout/radial1"/>
    <dgm:cxn modelId="{995569F1-3881-4345-B62B-CAA25F609AFB}" type="presParOf" srcId="{2019372F-FCF9-4450-AC75-5F325C708465}" destId="{F7BE042E-C43B-40EB-A724-AFD38C9D9046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B34E05-9447-4392-B7A7-840158EA28F2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E21A3DA-2E3C-47AD-9BA5-A4074E94C2B3}">
      <dgm:prSet phldrT="[Teksti]"/>
      <dgm:spPr/>
      <dgm:t>
        <a:bodyPr/>
        <a:lstStyle/>
        <a:p>
          <a:r>
            <a:rPr lang="fi-FI" dirty="0" smtClean="0"/>
            <a:t>32+</a:t>
          </a:r>
          <a:endParaRPr lang="fi-FI" dirty="0"/>
        </a:p>
      </dgm:t>
    </dgm:pt>
    <dgm:pt modelId="{4A66EF1F-F317-4E54-A515-37D6695EA4F6}" type="parTrans" cxnId="{F0C02802-8422-4DB3-87EB-0BBDDFAA7CA7}">
      <dgm:prSet/>
      <dgm:spPr/>
      <dgm:t>
        <a:bodyPr/>
        <a:lstStyle/>
        <a:p>
          <a:endParaRPr lang="fi-FI"/>
        </a:p>
      </dgm:t>
    </dgm:pt>
    <dgm:pt modelId="{D2D10693-0A15-4C44-82E6-9CDACFA3BDA2}" type="sibTrans" cxnId="{F0C02802-8422-4DB3-87EB-0BBDDFAA7CA7}">
      <dgm:prSet/>
      <dgm:spPr/>
      <dgm:t>
        <a:bodyPr/>
        <a:lstStyle/>
        <a:p>
          <a:endParaRPr lang="fi-FI"/>
        </a:p>
      </dgm:t>
    </dgm:pt>
    <dgm:pt modelId="{8FEA14BC-9E29-4919-81D0-6ECCB13BBF50}">
      <dgm:prSet phldrT="[Teksti]"/>
      <dgm:spPr/>
      <dgm:t>
        <a:bodyPr/>
        <a:lstStyle/>
        <a:p>
          <a:r>
            <a:rPr lang="fi-FI" dirty="0" smtClean="0"/>
            <a:t>45</a:t>
          </a:r>
          <a:endParaRPr lang="fi-FI" dirty="0"/>
        </a:p>
      </dgm:t>
    </dgm:pt>
    <dgm:pt modelId="{A37DA5CE-C4E9-47AB-B800-0958D9ED1232}" type="parTrans" cxnId="{518934E7-5A6E-47CD-9CB1-45A2D6FEE50A}">
      <dgm:prSet/>
      <dgm:spPr/>
      <dgm:t>
        <a:bodyPr/>
        <a:lstStyle/>
        <a:p>
          <a:endParaRPr lang="fi-FI"/>
        </a:p>
      </dgm:t>
    </dgm:pt>
    <dgm:pt modelId="{0CF7F382-F53D-4209-8DE6-CD21B5DAE96F}" type="sibTrans" cxnId="{518934E7-5A6E-47CD-9CB1-45A2D6FEE50A}">
      <dgm:prSet/>
      <dgm:spPr/>
      <dgm:t>
        <a:bodyPr/>
        <a:lstStyle/>
        <a:p>
          <a:endParaRPr lang="fi-FI"/>
        </a:p>
      </dgm:t>
    </dgm:pt>
    <dgm:pt modelId="{AB0EF553-05B6-4C3D-83B3-626ACE575C63}">
      <dgm:prSet phldrT="[Teksti]"/>
      <dgm:spPr/>
      <dgm:t>
        <a:bodyPr/>
        <a:lstStyle/>
        <a:p>
          <a:r>
            <a:rPr lang="fi-FI" dirty="0" smtClean="0"/>
            <a:t>34</a:t>
          </a:r>
          <a:endParaRPr lang="fi-FI" dirty="0"/>
        </a:p>
      </dgm:t>
    </dgm:pt>
    <dgm:pt modelId="{A7E1B343-AEB4-4753-B73F-B4683527DFF9}" type="parTrans" cxnId="{529E2EE3-E28A-42FC-9818-31E31618C0B5}">
      <dgm:prSet/>
      <dgm:spPr/>
      <dgm:t>
        <a:bodyPr/>
        <a:lstStyle/>
        <a:p>
          <a:endParaRPr lang="fi-FI"/>
        </a:p>
      </dgm:t>
    </dgm:pt>
    <dgm:pt modelId="{526F628F-7C68-42CC-A26C-B16EF9AE2A6A}" type="sibTrans" cxnId="{529E2EE3-E28A-42FC-9818-31E31618C0B5}">
      <dgm:prSet/>
      <dgm:spPr/>
      <dgm:t>
        <a:bodyPr/>
        <a:lstStyle/>
        <a:p>
          <a:endParaRPr lang="fi-FI"/>
        </a:p>
      </dgm:t>
    </dgm:pt>
    <dgm:pt modelId="{83E3F3D5-9D03-4CB3-8D0B-2734C8081992}">
      <dgm:prSet phldrT="[Teksti]"/>
      <dgm:spPr/>
      <dgm:t>
        <a:bodyPr/>
        <a:lstStyle/>
        <a:p>
          <a:r>
            <a:rPr lang="fi-FI" dirty="0" smtClean="0"/>
            <a:t>92</a:t>
          </a:r>
          <a:endParaRPr lang="fi-FI" dirty="0"/>
        </a:p>
      </dgm:t>
    </dgm:pt>
    <dgm:pt modelId="{431512A6-C904-46C6-9BFD-F0F46866F43A}" type="parTrans" cxnId="{E157D00B-98AA-4650-A719-A42E77FF6B87}">
      <dgm:prSet/>
      <dgm:spPr/>
      <dgm:t>
        <a:bodyPr/>
        <a:lstStyle/>
        <a:p>
          <a:endParaRPr lang="fi-FI"/>
        </a:p>
      </dgm:t>
    </dgm:pt>
    <dgm:pt modelId="{27AD024D-D963-48F3-9CF6-2CDAC90BB76A}" type="sibTrans" cxnId="{E157D00B-98AA-4650-A719-A42E77FF6B87}">
      <dgm:prSet/>
      <dgm:spPr/>
      <dgm:t>
        <a:bodyPr/>
        <a:lstStyle/>
        <a:p>
          <a:endParaRPr lang="fi-FI"/>
        </a:p>
      </dgm:t>
    </dgm:pt>
    <dgm:pt modelId="{6E86876B-E095-4648-B8FA-DA43563FE1DB}">
      <dgm:prSet phldrT="[Teksti]"/>
      <dgm:spPr/>
      <dgm:t>
        <a:bodyPr/>
        <a:lstStyle/>
        <a:p>
          <a:r>
            <a:rPr lang="fi-FI" dirty="0" smtClean="0"/>
            <a:t>73</a:t>
          </a:r>
          <a:endParaRPr lang="fi-FI" dirty="0"/>
        </a:p>
      </dgm:t>
    </dgm:pt>
    <dgm:pt modelId="{D1F0BE87-3542-4D77-AC55-6B76E878C2E2}" type="parTrans" cxnId="{A9D55E33-1D02-4717-9243-5018D52F7DE1}">
      <dgm:prSet/>
      <dgm:spPr/>
      <dgm:t>
        <a:bodyPr/>
        <a:lstStyle/>
        <a:p>
          <a:endParaRPr lang="fi-FI"/>
        </a:p>
      </dgm:t>
    </dgm:pt>
    <dgm:pt modelId="{3E9A41F0-0696-4A1B-87C9-36891F563486}" type="sibTrans" cxnId="{A9D55E33-1D02-4717-9243-5018D52F7DE1}">
      <dgm:prSet/>
      <dgm:spPr/>
      <dgm:t>
        <a:bodyPr/>
        <a:lstStyle/>
        <a:p>
          <a:endParaRPr lang="fi-FI"/>
        </a:p>
      </dgm:t>
    </dgm:pt>
    <dgm:pt modelId="{B15DF6DC-D6D3-4199-9B47-EF1C39FA68E2}">
      <dgm:prSet/>
      <dgm:spPr/>
      <dgm:t>
        <a:bodyPr/>
        <a:lstStyle/>
        <a:p>
          <a:r>
            <a:rPr lang="fi-FI" dirty="0" smtClean="0"/>
            <a:t>55</a:t>
          </a:r>
          <a:endParaRPr lang="fi-FI" dirty="0"/>
        </a:p>
      </dgm:t>
    </dgm:pt>
    <dgm:pt modelId="{178BADAC-66FF-4F6B-9C5A-1C2EF8028E83}" type="parTrans" cxnId="{ED3A677C-87F8-4428-9677-3CE4D2280F02}">
      <dgm:prSet/>
      <dgm:spPr/>
      <dgm:t>
        <a:bodyPr/>
        <a:lstStyle/>
        <a:p>
          <a:endParaRPr lang="fi-FI"/>
        </a:p>
      </dgm:t>
    </dgm:pt>
    <dgm:pt modelId="{05DC3CC5-3517-4898-B874-1137B4E80E12}" type="sibTrans" cxnId="{ED3A677C-87F8-4428-9677-3CE4D2280F02}">
      <dgm:prSet/>
      <dgm:spPr/>
      <dgm:t>
        <a:bodyPr/>
        <a:lstStyle/>
        <a:p>
          <a:endParaRPr lang="fi-FI"/>
        </a:p>
      </dgm:t>
    </dgm:pt>
    <dgm:pt modelId="{9E51F9E5-A4F3-489F-8E4F-9C485A95AB33}">
      <dgm:prSet/>
      <dgm:spPr/>
      <dgm:t>
        <a:bodyPr/>
        <a:lstStyle/>
        <a:p>
          <a:r>
            <a:rPr lang="fi-FI" dirty="0" smtClean="0"/>
            <a:t>62</a:t>
          </a:r>
          <a:endParaRPr lang="fi-FI" dirty="0"/>
        </a:p>
      </dgm:t>
    </dgm:pt>
    <dgm:pt modelId="{88BF5D04-E574-47C5-8A20-FB8AB7F6DCF6}" type="parTrans" cxnId="{2F71AF12-708B-4046-9F5D-A382592BE62D}">
      <dgm:prSet/>
      <dgm:spPr/>
      <dgm:t>
        <a:bodyPr/>
        <a:lstStyle/>
        <a:p>
          <a:endParaRPr lang="fi-FI"/>
        </a:p>
      </dgm:t>
    </dgm:pt>
    <dgm:pt modelId="{29444536-DCF8-41C4-A63B-6E1EDD850CC9}" type="sibTrans" cxnId="{2F71AF12-708B-4046-9F5D-A382592BE62D}">
      <dgm:prSet/>
      <dgm:spPr/>
      <dgm:t>
        <a:bodyPr/>
        <a:lstStyle/>
        <a:p>
          <a:endParaRPr lang="fi-FI"/>
        </a:p>
      </dgm:t>
    </dgm:pt>
    <dgm:pt modelId="{1D8EE905-F7D2-4D5C-B2F1-11C621B4D0ED}">
      <dgm:prSet/>
      <dgm:spPr/>
      <dgm:t>
        <a:bodyPr/>
        <a:lstStyle/>
        <a:p>
          <a:r>
            <a:rPr lang="fi-FI" dirty="0" smtClean="0"/>
            <a:t>89</a:t>
          </a:r>
          <a:endParaRPr lang="fi-FI" dirty="0"/>
        </a:p>
      </dgm:t>
    </dgm:pt>
    <dgm:pt modelId="{DECF2E1D-D1EA-4B57-9406-B82CE89AB101}" type="parTrans" cxnId="{1E40DBF7-AC79-467C-82D0-E309444DE4B6}">
      <dgm:prSet/>
      <dgm:spPr/>
      <dgm:t>
        <a:bodyPr/>
        <a:lstStyle/>
        <a:p>
          <a:endParaRPr lang="fi-FI"/>
        </a:p>
      </dgm:t>
    </dgm:pt>
    <dgm:pt modelId="{4463D341-B758-4053-8F10-E4860605E55E}" type="sibTrans" cxnId="{1E40DBF7-AC79-467C-82D0-E309444DE4B6}">
      <dgm:prSet/>
      <dgm:spPr/>
      <dgm:t>
        <a:bodyPr/>
        <a:lstStyle/>
        <a:p>
          <a:endParaRPr lang="fi-FI"/>
        </a:p>
      </dgm:t>
    </dgm:pt>
    <dgm:pt modelId="{A71A9AA6-1F26-4256-87F8-833FB0EBB608}">
      <dgm:prSet/>
      <dgm:spPr/>
      <dgm:t>
        <a:bodyPr/>
        <a:lstStyle/>
        <a:p>
          <a:r>
            <a:rPr lang="fi-FI" dirty="0" smtClean="0"/>
            <a:t>100</a:t>
          </a:r>
          <a:endParaRPr lang="fi-FI" dirty="0"/>
        </a:p>
      </dgm:t>
    </dgm:pt>
    <dgm:pt modelId="{BFDE1950-BB47-45F2-AF03-7FF64AC715E8}" type="parTrans" cxnId="{FA1FC09B-69D5-440B-A5CF-9DACECA747FD}">
      <dgm:prSet/>
      <dgm:spPr/>
      <dgm:t>
        <a:bodyPr/>
        <a:lstStyle/>
        <a:p>
          <a:endParaRPr lang="fi-FI"/>
        </a:p>
      </dgm:t>
    </dgm:pt>
    <dgm:pt modelId="{C7F66AEF-C629-439A-BB01-799C53C860A7}" type="sibTrans" cxnId="{FA1FC09B-69D5-440B-A5CF-9DACECA747FD}">
      <dgm:prSet/>
      <dgm:spPr/>
      <dgm:t>
        <a:bodyPr/>
        <a:lstStyle/>
        <a:p>
          <a:endParaRPr lang="fi-FI"/>
        </a:p>
      </dgm:t>
    </dgm:pt>
    <dgm:pt modelId="{6C3AF60D-507F-4694-8080-67600F32AEFB}">
      <dgm:prSet/>
      <dgm:spPr/>
      <dgm:t>
        <a:bodyPr/>
        <a:lstStyle/>
        <a:p>
          <a:r>
            <a:rPr lang="fi-FI" dirty="0" smtClean="0"/>
            <a:t>48</a:t>
          </a:r>
          <a:endParaRPr lang="fi-FI" dirty="0"/>
        </a:p>
      </dgm:t>
    </dgm:pt>
    <dgm:pt modelId="{0E4AF53B-692B-492E-A047-CCC4CB8A9FB8}" type="parTrans" cxnId="{A36A1F35-4D72-4AD4-B2B5-0417F80D2443}">
      <dgm:prSet/>
      <dgm:spPr/>
      <dgm:t>
        <a:bodyPr/>
        <a:lstStyle/>
        <a:p>
          <a:endParaRPr lang="fi-FI"/>
        </a:p>
      </dgm:t>
    </dgm:pt>
    <dgm:pt modelId="{907E70AA-5068-4A34-A7E6-0BED3A35BEA6}" type="sibTrans" cxnId="{A36A1F35-4D72-4AD4-B2B5-0417F80D2443}">
      <dgm:prSet/>
      <dgm:spPr/>
      <dgm:t>
        <a:bodyPr/>
        <a:lstStyle/>
        <a:p>
          <a:endParaRPr lang="fi-FI"/>
        </a:p>
      </dgm:t>
    </dgm:pt>
    <dgm:pt modelId="{1C7E0E70-A05E-4E3F-A27C-0CAD3D6FD448}">
      <dgm:prSet/>
      <dgm:spPr/>
      <dgm:t>
        <a:bodyPr/>
        <a:lstStyle/>
        <a:p>
          <a:r>
            <a:rPr lang="fi-FI" dirty="0" smtClean="0"/>
            <a:t>29</a:t>
          </a:r>
          <a:endParaRPr lang="fi-FI" dirty="0"/>
        </a:p>
      </dgm:t>
    </dgm:pt>
    <dgm:pt modelId="{E9CDB276-B56C-4331-B01E-97A397F74232}" type="parTrans" cxnId="{2857F88A-4445-4E38-9676-B925F52CBD94}">
      <dgm:prSet/>
      <dgm:spPr/>
      <dgm:t>
        <a:bodyPr/>
        <a:lstStyle/>
        <a:p>
          <a:endParaRPr lang="fi-FI"/>
        </a:p>
      </dgm:t>
    </dgm:pt>
    <dgm:pt modelId="{27C94D80-DEF5-43AC-AB80-737E36E57802}" type="sibTrans" cxnId="{2857F88A-4445-4E38-9676-B925F52CBD94}">
      <dgm:prSet/>
      <dgm:spPr/>
      <dgm:t>
        <a:bodyPr/>
        <a:lstStyle/>
        <a:p>
          <a:endParaRPr lang="fi-FI"/>
        </a:p>
      </dgm:t>
    </dgm:pt>
    <dgm:pt modelId="{2019372F-FCF9-4450-AC75-5F325C708465}" type="pres">
      <dgm:prSet presAssocID="{CEB34E05-9447-4392-B7A7-840158EA28F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6A999DBE-F2FD-4DEB-98E3-210602EFD084}" type="pres">
      <dgm:prSet presAssocID="{EE21A3DA-2E3C-47AD-9BA5-A4074E94C2B3}" presName="centerShape" presStyleLbl="node0" presStyleIdx="0" presStyleCnt="1"/>
      <dgm:spPr/>
      <dgm:t>
        <a:bodyPr/>
        <a:lstStyle/>
        <a:p>
          <a:endParaRPr lang="fi-FI"/>
        </a:p>
      </dgm:t>
    </dgm:pt>
    <dgm:pt modelId="{81A80BA0-2DF4-41B6-AAF5-F209068E6CE8}" type="pres">
      <dgm:prSet presAssocID="{A37DA5CE-C4E9-47AB-B800-0958D9ED1232}" presName="Name9" presStyleLbl="parChTrans1D2" presStyleIdx="0" presStyleCnt="10"/>
      <dgm:spPr/>
      <dgm:t>
        <a:bodyPr/>
        <a:lstStyle/>
        <a:p>
          <a:endParaRPr lang="fi-FI"/>
        </a:p>
      </dgm:t>
    </dgm:pt>
    <dgm:pt modelId="{C3877FB4-84E8-4479-9137-2A6D01E2829C}" type="pres">
      <dgm:prSet presAssocID="{A37DA5CE-C4E9-47AB-B800-0958D9ED1232}" presName="connTx" presStyleLbl="parChTrans1D2" presStyleIdx="0" presStyleCnt="10"/>
      <dgm:spPr/>
      <dgm:t>
        <a:bodyPr/>
        <a:lstStyle/>
        <a:p>
          <a:endParaRPr lang="fi-FI"/>
        </a:p>
      </dgm:t>
    </dgm:pt>
    <dgm:pt modelId="{975B4CD9-F23E-49CD-BA0E-B6202A51EF59}" type="pres">
      <dgm:prSet presAssocID="{8FEA14BC-9E29-4919-81D0-6ECCB13BBF50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E1B1D82-C597-4140-9115-CF7F9E3559C7}" type="pres">
      <dgm:prSet presAssocID="{A7E1B343-AEB4-4753-B73F-B4683527DFF9}" presName="Name9" presStyleLbl="parChTrans1D2" presStyleIdx="1" presStyleCnt="10"/>
      <dgm:spPr/>
      <dgm:t>
        <a:bodyPr/>
        <a:lstStyle/>
        <a:p>
          <a:endParaRPr lang="fi-FI"/>
        </a:p>
      </dgm:t>
    </dgm:pt>
    <dgm:pt modelId="{BD46F8A8-20E9-4302-8E93-F4FBD2C19152}" type="pres">
      <dgm:prSet presAssocID="{A7E1B343-AEB4-4753-B73F-B4683527DFF9}" presName="connTx" presStyleLbl="parChTrans1D2" presStyleIdx="1" presStyleCnt="10"/>
      <dgm:spPr/>
      <dgm:t>
        <a:bodyPr/>
        <a:lstStyle/>
        <a:p>
          <a:endParaRPr lang="fi-FI"/>
        </a:p>
      </dgm:t>
    </dgm:pt>
    <dgm:pt modelId="{1F04D8B1-8461-4E07-9F22-7EAC6EDA325D}" type="pres">
      <dgm:prSet presAssocID="{AB0EF553-05B6-4C3D-83B3-626ACE575C63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C017D47-C929-4DA5-B607-0035491DD3DA}" type="pres">
      <dgm:prSet presAssocID="{431512A6-C904-46C6-9BFD-F0F46866F43A}" presName="Name9" presStyleLbl="parChTrans1D2" presStyleIdx="2" presStyleCnt="10"/>
      <dgm:spPr/>
      <dgm:t>
        <a:bodyPr/>
        <a:lstStyle/>
        <a:p>
          <a:endParaRPr lang="fi-FI"/>
        </a:p>
      </dgm:t>
    </dgm:pt>
    <dgm:pt modelId="{C7D91E07-A1F7-4860-ABD3-03607D82B368}" type="pres">
      <dgm:prSet presAssocID="{431512A6-C904-46C6-9BFD-F0F46866F43A}" presName="connTx" presStyleLbl="parChTrans1D2" presStyleIdx="2" presStyleCnt="10"/>
      <dgm:spPr/>
      <dgm:t>
        <a:bodyPr/>
        <a:lstStyle/>
        <a:p>
          <a:endParaRPr lang="fi-FI"/>
        </a:p>
      </dgm:t>
    </dgm:pt>
    <dgm:pt modelId="{6B1B8230-B0ED-414F-B36D-121A81A8A6C4}" type="pres">
      <dgm:prSet presAssocID="{83E3F3D5-9D03-4CB3-8D0B-2734C8081992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0E607EF-C268-4FA5-90CB-DE524E158759}" type="pres">
      <dgm:prSet presAssocID="{D1F0BE87-3542-4D77-AC55-6B76E878C2E2}" presName="Name9" presStyleLbl="parChTrans1D2" presStyleIdx="3" presStyleCnt="10"/>
      <dgm:spPr/>
      <dgm:t>
        <a:bodyPr/>
        <a:lstStyle/>
        <a:p>
          <a:endParaRPr lang="fi-FI"/>
        </a:p>
      </dgm:t>
    </dgm:pt>
    <dgm:pt modelId="{038B162A-B871-42C6-AC19-4609B9543BA4}" type="pres">
      <dgm:prSet presAssocID="{D1F0BE87-3542-4D77-AC55-6B76E878C2E2}" presName="connTx" presStyleLbl="parChTrans1D2" presStyleIdx="3" presStyleCnt="10"/>
      <dgm:spPr/>
      <dgm:t>
        <a:bodyPr/>
        <a:lstStyle/>
        <a:p>
          <a:endParaRPr lang="fi-FI"/>
        </a:p>
      </dgm:t>
    </dgm:pt>
    <dgm:pt modelId="{7086AD3A-6F84-46C8-A56C-65EECC4F06F0}" type="pres">
      <dgm:prSet presAssocID="{6E86876B-E095-4648-B8FA-DA43563FE1D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B169BF5-DCFB-4F4E-8181-18192DDED921}" type="pres">
      <dgm:prSet presAssocID="{178BADAC-66FF-4F6B-9C5A-1C2EF8028E83}" presName="Name9" presStyleLbl="parChTrans1D2" presStyleIdx="4" presStyleCnt="10"/>
      <dgm:spPr/>
      <dgm:t>
        <a:bodyPr/>
        <a:lstStyle/>
        <a:p>
          <a:endParaRPr lang="fi-FI"/>
        </a:p>
      </dgm:t>
    </dgm:pt>
    <dgm:pt modelId="{9799DF2C-B4BD-49C9-AB6F-5B88496AC27F}" type="pres">
      <dgm:prSet presAssocID="{178BADAC-66FF-4F6B-9C5A-1C2EF8028E83}" presName="connTx" presStyleLbl="parChTrans1D2" presStyleIdx="4" presStyleCnt="10"/>
      <dgm:spPr/>
      <dgm:t>
        <a:bodyPr/>
        <a:lstStyle/>
        <a:p>
          <a:endParaRPr lang="fi-FI"/>
        </a:p>
      </dgm:t>
    </dgm:pt>
    <dgm:pt modelId="{216A8F0F-2EA0-4980-B381-D4956B7D903B}" type="pres">
      <dgm:prSet presAssocID="{B15DF6DC-D6D3-4199-9B47-EF1C39FA68E2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E3BC6CE-847A-46CE-BC14-98E33A71539D}" type="pres">
      <dgm:prSet presAssocID="{88BF5D04-E574-47C5-8A20-FB8AB7F6DCF6}" presName="Name9" presStyleLbl="parChTrans1D2" presStyleIdx="5" presStyleCnt="10"/>
      <dgm:spPr/>
      <dgm:t>
        <a:bodyPr/>
        <a:lstStyle/>
        <a:p>
          <a:endParaRPr lang="fi-FI"/>
        </a:p>
      </dgm:t>
    </dgm:pt>
    <dgm:pt modelId="{3BB7D7B2-3294-4C9F-B689-C8B7F2CF9EE7}" type="pres">
      <dgm:prSet presAssocID="{88BF5D04-E574-47C5-8A20-FB8AB7F6DCF6}" presName="connTx" presStyleLbl="parChTrans1D2" presStyleIdx="5" presStyleCnt="10"/>
      <dgm:spPr/>
      <dgm:t>
        <a:bodyPr/>
        <a:lstStyle/>
        <a:p>
          <a:endParaRPr lang="fi-FI"/>
        </a:p>
      </dgm:t>
    </dgm:pt>
    <dgm:pt modelId="{4B384C83-A11F-422A-99D9-2F39C184D063}" type="pres">
      <dgm:prSet presAssocID="{9E51F9E5-A4F3-489F-8E4F-9C485A95AB33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C2695FB-FACB-4E71-91B1-97D4EC4215D0}" type="pres">
      <dgm:prSet presAssocID="{DECF2E1D-D1EA-4B57-9406-B82CE89AB101}" presName="Name9" presStyleLbl="parChTrans1D2" presStyleIdx="6" presStyleCnt="10"/>
      <dgm:spPr/>
      <dgm:t>
        <a:bodyPr/>
        <a:lstStyle/>
        <a:p>
          <a:endParaRPr lang="fi-FI"/>
        </a:p>
      </dgm:t>
    </dgm:pt>
    <dgm:pt modelId="{09579ECA-5E83-4270-BFD5-3FD2ADB99F2C}" type="pres">
      <dgm:prSet presAssocID="{DECF2E1D-D1EA-4B57-9406-B82CE89AB101}" presName="connTx" presStyleLbl="parChTrans1D2" presStyleIdx="6" presStyleCnt="10"/>
      <dgm:spPr/>
      <dgm:t>
        <a:bodyPr/>
        <a:lstStyle/>
        <a:p>
          <a:endParaRPr lang="fi-FI"/>
        </a:p>
      </dgm:t>
    </dgm:pt>
    <dgm:pt modelId="{8FB6C412-3D7B-4F38-9946-8A52FB00D275}" type="pres">
      <dgm:prSet presAssocID="{1D8EE905-F7D2-4D5C-B2F1-11C621B4D0ED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3B90F25-7490-499F-8AD5-1EC2170DC150}" type="pres">
      <dgm:prSet presAssocID="{BFDE1950-BB47-45F2-AF03-7FF64AC715E8}" presName="Name9" presStyleLbl="parChTrans1D2" presStyleIdx="7" presStyleCnt="10"/>
      <dgm:spPr/>
      <dgm:t>
        <a:bodyPr/>
        <a:lstStyle/>
        <a:p>
          <a:endParaRPr lang="fi-FI"/>
        </a:p>
      </dgm:t>
    </dgm:pt>
    <dgm:pt modelId="{12235733-DF21-4432-89D3-DAB61729A453}" type="pres">
      <dgm:prSet presAssocID="{BFDE1950-BB47-45F2-AF03-7FF64AC715E8}" presName="connTx" presStyleLbl="parChTrans1D2" presStyleIdx="7" presStyleCnt="10"/>
      <dgm:spPr/>
      <dgm:t>
        <a:bodyPr/>
        <a:lstStyle/>
        <a:p>
          <a:endParaRPr lang="fi-FI"/>
        </a:p>
      </dgm:t>
    </dgm:pt>
    <dgm:pt modelId="{2A4BFA89-0440-40AB-859A-97B89EDC085B}" type="pres">
      <dgm:prSet presAssocID="{A71A9AA6-1F26-4256-87F8-833FB0EBB608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BCB6E48-C33B-41F1-8A77-207775799F35}" type="pres">
      <dgm:prSet presAssocID="{0E4AF53B-692B-492E-A047-CCC4CB8A9FB8}" presName="Name9" presStyleLbl="parChTrans1D2" presStyleIdx="8" presStyleCnt="10"/>
      <dgm:spPr/>
      <dgm:t>
        <a:bodyPr/>
        <a:lstStyle/>
        <a:p>
          <a:endParaRPr lang="fi-FI"/>
        </a:p>
      </dgm:t>
    </dgm:pt>
    <dgm:pt modelId="{7D6F6B53-16B1-481E-827D-598902844AF3}" type="pres">
      <dgm:prSet presAssocID="{0E4AF53B-692B-492E-A047-CCC4CB8A9FB8}" presName="connTx" presStyleLbl="parChTrans1D2" presStyleIdx="8" presStyleCnt="10"/>
      <dgm:spPr/>
      <dgm:t>
        <a:bodyPr/>
        <a:lstStyle/>
        <a:p>
          <a:endParaRPr lang="fi-FI"/>
        </a:p>
      </dgm:t>
    </dgm:pt>
    <dgm:pt modelId="{4A0E32EC-B769-4354-B6B7-145069E31172}" type="pres">
      <dgm:prSet presAssocID="{6C3AF60D-507F-4694-8080-67600F32AEFB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CBD795E-1FAB-4983-9A43-471042F46326}" type="pres">
      <dgm:prSet presAssocID="{E9CDB276-B56C-4331-B01E-97A397F74232}" presName="Name9" presStyleLbl="parChTrans1D2" presStyleIdx="9" presStyleCnt="10"/>
      <dgm:spPr/>
      <dgm:t>
        <a:bodyPr/>
        <a:lstStyle/>
        <a:p>
          <a:endParaRPr lang="fi-FI"/>
        </a:p>
      </dgm:t>
    </dgm:pt>
    <dgm:pt modelId="{B71CB66B-034B-499E-9191-A91C2F8F6035}" type="pres">
      <dgm:prSet presAssocID="{E9CDB276-B56C-4331-B01E-97A397F74232}" presName="connTx" presStyleLbl="parChTrans1D2" presStyleIdx="9" presStyleCnt="10"/>
      <dgm:spPr/>
      <dgm:t>
        <a:bodyPr/>
        <a:lstStyle/>
        <a:p>
          <a:endParaRPr lang="fi-FI"/>
        </a:p>
      </dgm:t>
    </dgm:pt>
    <dgm:pt modelId="{F7BE042E-C43B-40EB-A724-AFD38C9D9046}" type="pres">
      <dgm:prSet presAssocID="{1C7E0E70-A05E-4E3F-A27C-0CAD3D6FD448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07861E1A-13E1-4268-9AF7-4CC803CDAA72}" type="presOf" srcId="{1D8EE905-F7D2-4D5C-B2F1-11C621B4D0ED}" destId="{8FB6C412-3D7B-4F38-9946-8A52FB00D275}" srcOrd="0" destOrd="0" presId="urn:microsoft.com/office/officeart/2005/8/layout/radial1"/>
    <dgm:cxn modelId="{8D216742-A8A2-4ECC-BA0B-4751D82CE2CB}" type="presOf" srcId="{BFDE1950-BB47-45F2-AF03-7FF64AC715E8}" destId="{63B90F25-7490-499F-8AD5-1EC2170DC150}" srcOrd="0" destOrd="0" presId="urn:microsoft.com/office/officeart/2005/8/layout/radial1"/>
    <dgm:cxn modelId="{EEBFF373-4179-4597-A2B8-45E14B6B64B7}" type="presOf" srcId="{CEB34E05-9447-4392-B7A7-840158EA28F2}" destId="{2019372F-FCF9-4450-AC75-5F325C708465}" srcOrd="0" destOrd="0" presId="urn:microsoft.com/office/officeart/2005/8/layout/radial1"/>
    <dgm:cxn modelId="{07CC8AEA-E4E7-44DB-9A6A-25D63343FBAC}" type="presOf" srcId="{6C3AF60D-507F-4694-8080-67600F32AEFB}" destId="{4A0E32EC-B769-4354-B6B7-145069E31172}" srcOrd="0" destOrd="0" presId="urn:microsoft.com/office/officeart/2005/8/layout/radial1"/>
    <dgm:cxn modelId="{2BD66A18-EBF5-42C5-9BAC-7F8E0AF09C40}" type="presOf" srcId="{D1F0BE87-3542-4D77-AC55-6B76E878C2E2}" destId="{E0E607EF-C268-4FA5-90CB-DE524E158759}" srcOrd="0" destOrd="0" presId="urn:microsoft.com/office/officeart/2005/8/layout/radial1"/>
    <dgm:cxn modelId="{EC07BF20-FDFD-482A-82FD-AE218FDB8422}" type="presOf" srcId="{A37DA5CE-C4E9-47AB-B800-0958D9ED1232}" destId="{C3877FB4-84E8-4479-9137-2A6D01E2829C}" srcOrd="1" destOrd="0" presId="urn:microsoft.com/office/officeart/2005/8/layout/radial1"/>
    <dgm:cxn modelId="{10C0EACD-CD8C-4C0F-825D-893440640887}" type="presOf" srcId="{DECF2E1D-D1EA-4B57-9406-B82CE89AB101}" destId="{09579ECA-5E83-4270-BFD5-3FD2ADB99F2C}" srcOrd="1" destOrd="0" presId="urn:microsoft.com/office/officeart/2005/8/layout/radial1"/>
    <dgm:cxn modelId="{B182C21E-39EE-477E-B14C-988FAB5C4671}" type="presOf" srcId="{DECF2E1D-D1EA-4B57-9406-B82CE89AB101}" destId="{DC2695FB-FACB-4E71-91B1-97D4EC4215D0}" srcOrd="0" destOrd="0" presId="urn:microsoft.com/office/officeart/2005/8/layout/radial1"/>
    <dgm:cxn modelId="{1E40DBF7-AC79-467C-82D0-E309444DE4B6}" srcId="{EE21A3DA-2E3C-47AD-9BA5-A4074E94C2B3}" destId="{1D8EE905-F7D2-4D5C-B2F1-11C621B4D0ED}" srcOrd="6" destOrd="0" parTransId="{DECF2E1D-D1EA-4B57-9406-B82CE89AB101}" sibTransId="{4463D341-B758-4053-8F10-E4860605E55E}"/>
    <dgm:cxn modelId="{6F94C09A-B1C2-4E6F-AA72-95423017708F}" type="presOf" srcId="{88BF5D04-E574-47C5-8A20-FB8AB7F6DCF6}" destId="{3BB7D7B2-3294-4C9F-B689-C8B7F2CF9EE7}" srcOrd="1" destOrd="0" presId="urn:microsoft.com/office/officeart/2005/8/layout/radial1"/>
    <dgm:cxn modelId="{8A87DDD6-0ACB-424F-8996-39C807609243}" type="presOf" srcId="{431512A6-C904-46C6-9BFD-F0F46866F43A}" destId="{C7D91E07-A1F7-4860-ABD3-03607D82B368}" srcOrd="1" destOrd="0" presId="urn:microsoft.com/office/officeart/2005/8/layout/radial1"/>
    <dgm:cxn modelId="{E157D00B-98AA-4650-A719-A42E77FF6B87}" srcId="{EE21A3DA-2E3C-47AD-9BA5-A4074E94C2B3}" destId="{83E3F3D5-9D03-4CB3-8D0B-2734C8081992}" srcOrd="2" destOrd="0" parTransId="{431512A6-C904-46C6-9BFD-F0F46866F43A}" sibTransId="{27AD024D-D963-48F3-9CF6-2CDAC90BB76A}"/>
    <dgm:cxn modelId="{31FC515B-7BBB-468B-AC6B-DBC22F5045D4}" type="presOf" srcId="{A37DA5CE-C4E9-47AB-B800-0958D9ED1232}" destId="{81A80BA0-2DF4-41B6-AAF5-F209068E6CE8}" srcOrd="0" destOrd="0" presId="urn:microsoft.com/office/officeart/2005/8/layout/radial1"/>
    <dgm:cxn modelId="{3CD0C3BD-9CC2-4490-8064-6C15DA2DF236}" type="presOf" srcId="{AB0EF553-05B6-4C3D-83B3-626ACE575C63}" destId="{1F04D8B1-8461-4E07-9F22-7EAC6EDA325D}" srcOrd="0" destOrd="0" presId="urn:microsoft.com/office/officeart/2005/8/layout/radial1"/>
    <dgm:cxn modelId="{79F5EA30-F8D2-45BE-80B1-7521F5C119DC}" type="presOf" srcId="{178BADAC-66FF-4F6B-9C5A-1C2EF8028E83}" destId="{5B169BF5-DCFB-4F4E-8181-18192DDED921}" srcOrd="0" destOrd="0" presId="urn:microsoft.com/office/officeart/2005/8/layout/radial1"/>
    <dgm:cxn modelId="{A9D55E33-1D02-4717-9243-5018D52F7DE1}" srcId="{EE21A3DA-2E3C-47AD-9BA5-A4074E94C2B3}" destId="{6E86876B-E095-4648-B8FA-DA43563FE1DB}" srcOrd="3" destOrd="0" parTransId="{D1F0BE87-3542-4D77-AC55-6B76E878C2E2}" sibTransId="{3E9A41F0-0696-4A1B-87C9-36891F563486}"/>
    <dgm:cxn modelId="{00942F84-F9BB-4272-9A4F-49624EF39DC4}" type="presOf" srcId="{1C7E0E70-A05E-4E3F-A27C-0CAD3D6FD448}" destId="{F7BE042E-C43B-40EB-A724-AFD38C9D9046}" srcOrd="0" destOrd="0" presId="urn:microsoft.com/office/officeart/2005/8/layout/radial1"/>
    <dgm:cxn modelId="{7C70AFB8-61BC-4FDB-86FB-1AB3991F42C0}" type="presOf" srcId="{83E3F3D5-9D03-4CB3-8D0B-2734C8081992}" destId="{6B1B8230-B0ED-414F-B36D-121A81A8A6C4}" srcOrd="0" destOrd="0" presId="urn:microsoft.com/office/officeart/2005/8/layout/radial1"/>
    <dgm:cxn modelId="{8F3D14FA-91D2-4EAD-A660-92E443B24A28}" type="presOf" srcId="{431512A6-C904-46C6-9BFD-F0F46866F43A}" destId="{4C017D47-C929-4DA5-B607-0035491DD3DA}" srcOrd="0" destOrd="0" presId="urn:microsoft.com/office/officeart/2005/8/layout/radial1"/>
    <dgm:cxn modelId="{2857F88A-4445-4E38-9676-B925F52CBD94}" srcId="{EE21A3DA-2E3C-47AD-9BA5-A4074E94C2B3}" destId="{1C7E0E70-A05E-4E3F-A27C-0CAD3D6FD448}" srcOrd="9" destOrd="0" parTransId="{E9CDB276-B56C-4331-B01E-97A397F74232}" sibTransId="{27C94D80-DEF5-43AC-AB80-737E36E57802}"/>
    <dgm:cxn modelId="{35960F7F-F847-4B56-942C-DAA74267CD11}" type="presOf" srcId="{9E51F9E5-A4F3-489F-8E4F-9C485A95AB33}" destId="{4B384C83-A11F-422A-99D9-2F39C184D063}" srcOrd="0" destOrd="0" presId="urn:microsoft.com/office/officeart/2005/8/layout/radial1"/>
    <dgm:cxn modelId="{313AF7E7-A1CB-48F7-BC08-BA1208D484C6}" type="presOf" srcId="{BFDE1950-BB47-45F2-AF03-7FF64AC715E8}" destId="{12235733-DF21-4432-89D3-DAB61729A453}" srcOrd="1" destOrd="0" presId="urn:microsoft.com/office/officeart/2005/8/layout/radial1"/>
    <dgm:cxn modelId="{529E2EE3-E28A-42FC-9818-31E31618C0B5}" srcId="{EE21A3DA-2E3C-47AD-9BA5-A4074E94C2B3}" destId="{AB0EF553-05B6-4C3D-83B3-626ACE575C63}" srcOrd="1" destOrd="0" parTransId="{A7E1B343-AEB4-4753-B73F-B4683527DFF9}" sibTransId="{526F628F-7C68-42CC-A26C-B16EF9AE2A6A}"/>
    <dgm:cxn modelId="{E55972BD-3D67-4468-8D7E-303C842BCB40}" type="presOf" srcId="{B15DF6DC-D6D3-4199-9B47-EF1C39FA68E2}" destId="{216A8F0F-2EA0-4980-B381-D4956B7D903B}" srcOrd="0" destOrd="0" presId="urn:microsoft.com/office/officeart/2005/8/layout/radial1"/>
    <dgm:cxn modelId="{6BCC95D7-1524-45D7-BADE-B9E5E210EF9F}" type="presOf" srcId="{A7E1B343-AEB4-4753-B73F-B4683527DFF9}" destId="{BD46F8A8-20E9-4302-8E93-F4FBD2C19152}" srcOrd="1" destOrd="0" presId="urn:microsoft.com/office/officeart/2005/8/layout/radial1"/>
    <dgm:cxn modelId="{2F71AF12-708B-4046-9F5D-A382592BE62D}" srcId="{EE21A3DA-2E3C-47AD-9BA5-A4074E94C2B3}" destId="{9E51F9E5-A4F3-489F-8E4F-9C485A95AB33}" srcOrd="5" destOrd="0" parTransId="{88BF5D04-E574-47C5-8A20-FB8AB7F6DCF6}" sibTransId="{29444536-DCF8-41C4-A63B-6E1EDD850CC9}"/>
    <dgm:cxn modelId="{ED3A677C-87F8-4428-9677-3CE4D2280F02}" srcId="{EE21A3DA-2E3C-47AD-9BA5-A4074E94C2B3}" destId="{B15DF6DC-D6D3-4199-9B47-EF1C39FA68E2}" srcOrd="4" destOrd="0" parTransId="{178BADAC-66FF-4F6B-9C5A-1C2EF8028E83}" sibTransId="{05DC3CC5-3517-4898-B874-1137B4E80E12}"/>
    <dgm:cxn modelId="{F891ED94-1B5F-484B-A7C8-ED222D9FCF95}" type="presOf" srcId="{88BF5D04-E574-47C5-8A20-FB8AB7F6DCF6}" destId="{3E3BC6CE-847A-46CE-BC14-98E33A71539D}" srcOrd="0" destOrd="0" presId="urn:microsoft.com/office/officeart/2005/8/layout/radial1"/>
    <dgm:cxn modelId="{FA1FC09B-69D5-440B-A5CF-9DACECA747FD}" srcId="{EE21A3DA-2E3C-47AD-9BA5-A4074E94C2B3}" destId="{A71A9AA6-1F26-4256-87F8-833FB0EBB608}" srcOrd="7" destOrd="0" parTransId="{BFDE1950-BB47-45F2-AF03-7FF64AC715E8}" sibTransId="{C7F66AEF-C629-439A-BB01-799C53C860A7}"/>
    <dgm:cxn modelId="{0D4E8028-24F6-4CE5-85FB-1D4D6DC1E4B6}" type="presOf" srcId="{A71A9AA6-1F26-4256-87F8-833FB0EBB608}" destId="{2A4BFA89-0440-40AB-859A-97B89EDC085B}" srcOrd="0" destOrd="0" presId="urn:microsoft.com/office/officeart/2005/8/layout/radial1"/>
    <dgm:cxn modelId="{31DB9108-E811-4060-B842-1449A2ADF294}" type="presOf" srcId="{0E4AF53B-692B-492E-A047-CCC4CB8A9FB8}" destId="{5BCB6E48-C33B-41F1-8A77-207775799F35}" srcOrd="0" destOrd="0" presId="urn:microsoft.com/office/officeart/2005/8/layout/radial1"/>
    <dgm:cxn modelId="{5AC1480B-19DB-4B9C-8ECD-EBE3FED65232}" type="presOf" srcId="{EE21A3DA-2E3C-47AD-9BA5-A4074E94C2B3}" destId="{6A999DBE-F2FD-4DEB-98E3-210602EFD084}" srcOrd="0" destOrd="0" presId="urn:microsoft.com/office/officeart/2005/8/layout/radial1"/>
    <dgm:cxn modelId="{0DF5D1CC-1072-4E9D-B328-ED233E59AE8B}" type="presOf" srcId="{A7E1B343-AEB4-4753-B73F-B4683527DFF9}" destId="{9E1B1D82-C597-4140-9115-CF7F9E3559C7}" srcOrd="0" destOrd="0" presId="urn:microsoft.com/office/officeart/2005/8/layout/radial1"/>
    <dgm:cxn modelId="{A36A1F35-4D72-4AD4-B2B5-0417F80D2443}" srcId="{EE21A3DA-2E3C-47AD-9BA5-A4074E94C2B3}" destId="{6C3AF60D-507F-4694-8080-67600F32AEFB}" srcOrd="8" destOrd="0" parTransId="{0E4AF53B-692B-492E-A047-CCC4CB8A9FB8}" sibTransId="{907E70AA-5068-4A34-A7E6-0BED3A35BEA6}"/>
    <dgm:cxn modelId="{C608A77B-6F42-4B9C-B8F7-62DE64B19565}" type="presOf" srcId="{8FEA14BC-9E29-4919-81D0-6ECCB13BBF50}" destId="{975B4CD9-F23E-49CD-BA0E-B6202A51EF59}" srcOrd="0" destOrd="0" presId="urn:microsoft.com/office/officeart/2005/8/layout/radial1"/>
    <dgm:cxn modelId="{AF530A01-7B1D-4570-89C9-15556826B386}" type="presOf" srcId="{0E4AF53B-692B-492E-A047-CCC4CB8A9FB8}" destId="{7D6F6B53-16B1-481E-827D-598902844AF3}" srcOrd="1" destOrd="0" presId="urn:microsoft.com/office/officeart/2005/8/layout/radial1"/>
    <dgm:cxn modelId="{EF87B0C6-609E-43A7-9608-5636DBFBAB1F}" type="presOf" srcId="{178BADAC-66FF-4F6B-9C5A-1C2EF8028E83}" destId="{9799DF2C-B4BD-49C9-AB6F-5B88496AC27F}" srcOrd="1" destOrd="0" presId="urn:microsoft.com/office/officeart/2005/8/layout/radial1"/>
    <dgm:cxn modelId="{74270D73-5634-42E2-99A2-D2C1E6D02EDE}" type="presOf" srcId="{D1F0BE87-3542-4D77-AC55-6B76E878C2E2}" destId="{038B162A-B871-42C6-AC19-4609B9543BA4}" srcOrd="1" destOrd="0" presId="urn:microsoft.com/office/officeart/2005/8/layout/radial1"/>
    <dgm:cxn modelId="{616903D0-9199-4F3F-AD8E-7FF2F06BFFD0}" type="presOf" srcId="{E9CDB276-B56C-4331-B01E-97A397F74232}" destId="{CCBD795E-1FAB-4983-9A43-471042F46326}" srcOrd="0" destOrd="0" presId="urn:microsoft.com/office/officeart/2005/8/layout/radial1"/>
    <dgm:cxn modelId="{E5F152D3-ACEC-473D-91DE-D111A64BC06D}" type="presOf" srcId="{E9CDB276-B56C-4331-B01E-97A397F74232}" destId="{B71CB66B-034B-499E-9191-A91C2F8F6035}" srcOrd="1" destOrd="0" presId="urn:microsoft.com/office/officeart/2005/8/layout/radial1"/>
    <dgm:cxn modelId="{F0C02802-8422-4DB3-87EB-0BBDDFAA7CA7}" srcId="{CEB34E05-9447-4392-B7A7-840158EA28F2}" destId="{EE21A3DA-2E3C-47AD-9BA5-A4074E94C2B3}" srcOrd="0" destOrd="0" parTransId="{4A66EF1F-F317-4E54-A515-37D6695EA4F6}" sibTransId="{D2D10693-0A15-4C44-82E6-9CDACFA3BDA2}"/>
    <dgm:cxn modelId="{518934E7-5A6E-47CD-9CB1-45A2D6FEE50A}" srcId="{EE21A3DA-2E3C-47AD-9BA5-A4074E94C2B3}" destId="{8FEA14BC-9E29-4919-81D0-6ECCB13BBF50}" srcOrd="0" destOrd="0" parTransId="{A37DA5CE-C4E9-47AB-B800-0958D9ED1232}" sibTransId="{0CF7F382-F53D-4209-8DE6-CD21B5DAE96F}"/>
    <dgm:cxn modelId="{833B260B-F828-4500-8C4E-EEF2FADC38AE}" type="presOf" srcId="{6E86876B-E095-4648-B8FA-DA43563FE1DB}" destId="{7086AD3A-6F84-46C8-A56C-65EECC4F06F0}" srcOrd="0" destOrd="0" presId="urn:microsoft.com/office/officeart/2005/8/layout/radial1"/>
    <dgm:cxn modelId="{CF7E240C-DE16-4A72-814D-F0609C01E3E2}" type="presParOf" srcId="{2019372F-FCF9-4450-AC75-5F325C708465}" destId="{6A999DBE-F2FD-4DEB-98E3-210602EFD084}" srcOrd="0" destOrd="0" presId="urn:microsoft.com/office/officeart/2005/8/layout/radial1"/>
    <dgm:cxn modelId="{7FF47AD4-87C5-4300-BAFB-38681601731E}" type="presParOf" srcId="{2019372F-FCF9-4450-AC75-5F325C708465}" destId="{81A80BA0-2DF4-41B6-AAF5-F209068E6CE8}" srcOrd="1" destOrd="0" presId="urn:microsoft.com/office/officeart/2005/8/layout/radial1"/>
    <dgm:cxn modelId="{2311C381-DD55-494E-8C9D-00DE378ABA6F}" type="presParOf" srcId="{81A80BA0-2DF4-41B6-AAF5-F209068E6CE8}" destId="{C3877FB4-84E8-4479-9137-2A6D01E2829C}" srcOrd="0" destOrd="0" presId="urn:microsoft.com/office/officeart/2005/8/layout/radial1"/>
    <dgm:cxn modelId="{A8111549-29E3-4C0E-BB13-C5EFAE6E2E50}" type="presParOf" srcId="{2019372F-FCF9-4450-AC75-5F325C708465}" destId="{975B4CD9-F23E-49CD-BA0E-B6202A51EF59}" srcOrd="2" destOrd="0" presId="urn:microsoft.com/office/officeart/2005/8/layout/radial1"/>
    <dgm:cxn modelId="{86C8B230-16D6-456B-899D-51301E0F6FA3}" type="presParOf" srcId="{2019372F-FCF9-4450-AC75-5F325C708465}" destId="{9E1B1D82-C597-4140-9115-CF7F9E3559C7}" srcOrd="3" destOrd="0" presId="urn:microsoft.com/office/officeart/2005/8/layout/radial1"/>
    <dgm:cxn modelId="{2FB18AFA-26C4-47CA-A4E0-C3CCE99DDBDB}" type="presParOf" srcId="{9E1B1D82-C597-4140-9115-CF7F9E3559C7}" destId="{BD46F8A8-20E9-4302-8E93-F4FBD2C19152}" srcOrd="0" destOrd="0" presId="urn:microsoft.com/office/officeart/2005/8/layout/radial1"/>
    <dgm:cxn modelId="{F7191AFF-5645-49E9-8B0E-FD2F33D1E332}" type="presParOf" srcId="{2019372F-FCF9-4450-AC75-5F325C708465}" destId="{1F04D8B1-8461-4E07-9F22-7EAC6EDA325D}" srcOrd="4" destOrd="0" presId="urn:microsoft.com/office/officeart/2005/8/layout/radial1"/>
    <dgm:cxn modelId="{7EC968AC-9AD4-4114-870B-BA9F312F26AE}" type="presParOf" srcId="{2019372F-FCF9-4450-AC75-5F325C708465}" destId="{4C017D47-C929-4DA5-B607-0035491DD3DA}" srcOrd="5" destOrd="0" presId="urn:microsoft.com/office/officeart/2005/8/layout/radial1"/>
    <dgm:cxn modelId="{D51F181E-F0F0-418A-8C32-A1F58367B1AE}" type="presParOf" srcId="{4C017D47-C929-4DA5-B607-0035491DD3DA}" destId="{C7D91E07-A1F7-4860-ABD3-03607D82B368}" srcOrd="0" destOrd="0" presId="urn:microsoft.com/office/officeart/2005/8/layout/radial1"/>
    <dgm:cxn modelId="{A402BDEE-BFB1-4869-BE76-E0E5A4C5663E}" type="presParOf" srcId="{2019372F-FCF9-4450-AC75-5F325C708465}" destId="{6B1B8230-B0ED-414F-B36D-121A81A8A6C4}" srcOrd="6" destOrd="0" presId="urn:microsoft.com/office/officeart/2005/8/layout/radial1"/>
    <dgm:cxn modelId="{140DD406-C777-439D-B7CC-6A789AC488D0}" type="presParOf" srcId="{2019372F-FCF9-4450-AC75-5F325C708465}" destId="{E0E607EF-C268-4FA5-90CB-DE524E158759}" srcOrd="7" destOrd="0" presId="urn:microsoft.com/office/officeart/2005/8/layout/radial1"/>
    <dgm:cxn modelId="{90479299-EB7F-4E1B-A94A-AAFD98424B56}" type="presParOf" srcId="{E0E607EF-C268-4FA5-90CB-DE524E158759}" destId="{038B162A-B871-42C6-AC19-4609B9543BA4}" srcOrd="0" destOrd="0" presId="urn:microsoft.com/office/officeart/2005/8/layout/radial1"/>
    <dgm:cxn modelId="{AB1D27FC-5D61-401A-9BDB-484D773CEEC0}" type="presParOf" srcId="{2019372F-FCF9-4450-AC75-5F325C708465}" destId="{7086AD3A-6F84-46C8-A56C-65EECC4F06F0}" srcOrd="8" destOrd="0" presId="urn:microsoft.com/office/officeart/2005/8/layout/radial1"/>
    <dgm:cxn modelId="{A74EAC96-67E8-4501-ABA6-5A3BC653A091}" type="presParOf" srcId="{2019372F-FCF9-4450-AC75-5F325C708465}" destId="{5B169BF5-DCFB-4F4E-8181-18192DDED921}" srcOrd="9" destOrd="0" presId="urn:microsoft.com/office/officeart/2005/8/layout/radial1"/>
    <dgm:cxn modelId="{5D0EC71F-F13A-44A8-A81E-26976CB11422}" type="presParOf" srcId="{5B169BF5-DCFB-4F4E-8181-18192DDED921}" destId="{9799DF2C-B4BD-49C9-AB6F-5B88496AC27F}" srcOrd="0" destOrd="0" presId="urn:microsoft.com/office/officeart/2005/8/layout/radial1"/>
    <dgm:cxn modelId="{2D594F33-C242-47B5-AC63-E4876CBC0CF5}" type="presParOf" srcId="{2019372F-FCF9-4450-AC75-5F325C708465}" destId="{216A8F0F-2EA0-4980-B381-D4956B7D903B}" srcOrd="10" destOrd="0" presId="urn:microsoft.com/office/officeart/2005/8/layout/radial1"/>
    <dgm:cxn modelId="{0AC0B6B1-98E5-4D41-9233-70B99E626E9D}" type="presParOf" srcId="{2019372F-FCF9-4450-AC75-5F325C708465}" destId="{3E3BC6CE-847A-46CE-BC14-98E33A71539D}" srcOrd="11" destOrd="0" presId="urn:microsoft.com/office/officeart/2005/8/layout/radial1"/>
    <dgm:cxn modelId="{17469A04-1698-4106-A338-4F958096C326}" type="presParOf" srcId="{3E3BC6CE-847A-46CE-BC14-98E33A71539D}" destId="{3BB7D7B2-3294-4C9F-B689-C8B7F2CF9EE7}" srcOrd="0" destOrd="0" presId="urn:microsoft.com/office/officeart/2005/8/layout/radial1"/>
    <dgm:cxn modelId="{AAF11F5A-6C21-4223-8F6C-DD24842EF049}" type="presParOf" srcId="{2019372F-FCF9-4450-AC75-5F325C708465}" destId="{4B384C83-A11F-422A-99D9-2F39C184D063}" srcOrd="12" destOrd="0" presId="urn:microsoft.com/office/officeart/2005/8/layout/radial1"/>
    <dgm:cxn modelId="{924FFE8E-AD16-48CA-AB26-35EE2557D93B}" type="presParOf" srcId="{2019372F-FCF9-4450-AC75-5F325C708465}" destId="{DC2695FB-FACB-4E71-91B1-97D4EC4215D0}" srcOrd="13" destOrd="0" presId="urn:microsoft.com/office/officeart/2005/8/layout/radial1"/>
    <dgm:cxn modelId="{F26BF8E0-EAB0-4408-ADCD-308D78CB444A}" type="presParOf" srcId="{DC2695FB-FACB-4E71-91B1-97D4EC4215D0}" destId="{09579ECA-5E83-4270-BFD5-3FD2ADB99F2C}" srcOrd="0" destOrd="0" presId="urn:microsoft.com/office/officeart/2005/8/layout/radial1"/>
    <dgm:cxn modelId="{E53C59E0-8515-46F5-81C8-5C1BF1B1FBF4}" type="presParOf" srcId="{2019372F-FCF9-4450-AC75-5F325C708465}" destId="{8FB6C412-3D7B-4F38-9946-8A52FB00D275}" srcOrd="14" destOrd="0" presId="urn:microsoft.com/office/officeart/2005/8/layout/radial1"/>
    <dgm:cxn modelId="{FA5B4087-06FF-4CCD-B4CF-BB56379F74C1}" type="presParOf" srcId="{2019372F-FCF9-4450-AC75-5F325C708465}" destId="{63B90F25-7490-499F-8AD5-1EC2170DC150}" srcOrd="15" destOrd="0" presId="urn:microsoft.com/office/officeart/2005/8/layout/radial1"/>
    <dgm:cxn modelId="{E102B80F-D23D-4AB8-8405-518E641D40DF}" type="presParOf" srcId="{63B90F25-7490-499F-8AD5-1EC2170DC150}" destId="{12235733-DF21-4432-89D3-DAB61729A453}" srcOrd="0" destOrd="0" presId="urn:microsoft.com/office/officeart/2005/8/layout/radial1"/>
    <dgm:cxn modelId="{5A73A130-BC36-436D-A71B-AE2FE9FE637F}" type="presParOf" srcId="{2019372F-FCF9-4450-AC75-5F325C708465}" destId="{2A4BFA89-0440-40AB-859A-97B89EDC085B}" srcOrd="16" destOrd="0" presId="urn:microsoft.com/office/officeart/2005/8/layout/radial1"/>
    <dgm:cxn modelId="{8B462F21-0C15-469D-B669-B435139146DC}" type="presParOf" srcId="{2019372F-FCF9-4450-AC75-5F325C708465}" destId="{5BCB6E48-C33B-41F1-8A77-207775799F35}" srcOrd="17" destOrd="0" presId="urn:microsoft.com/office/officeart/2005/8/layout/radial1"/>
    <dgm:cxn modelId="{C3572A70-5586-4BB7-9BFA-C8FB3A4956E6}" type="presParOf" srcId="{5BCB6E48-C33B-41F1-8A77-207775799F35}" destId="{7D6F6B53-16B1-481E-827D-598902844AF3}" srcOrd="0" destOrd="0" presId="urn:microsoft.com/office/officeart/2005/8/layout/radial1"/>
    <dgm:cxn modelId="{BCCDBDAD-99A6-4320-B573-ADF52B05C6EC}" type="presParOf" srcId="{2019372F-FCF9-4450-AC75-5F325C708465}" destId="{4A0E32EC-B769-4354-B6B7-145069E31172}" srcOrd="18" destOrd="0" presId="urn:microsoft.com/office/officeart/2005/8/layout/radial1"/>
    <dgm:cxn modelId="{ACD9E29B-2A77-4AA1-94C5-58E3E375DCC7}" type="presParOf" srcId="{2019372F-FCF9-4450-AC75-5F325C708465}" destId="{CCBD795E-1FAB-4983-9A43-471042F46326}" srcOrd="19" destOrd="0" presId="urn:microsoft.com/office/officeart/2005/8/layout/radial1"/>
    <dgm:cxn modelId="{E18CF819-85CD-4DCA-95D4-FC34B68EE74B}" type="presParOf" srcId="{CCBD795E-1FAB-4983-9A43-471042F46326}" destId="{B71CB66B-034B-499E-9191-A91C2F8F6035}" srcOrd="0" destOrd="0" presId="urn:microsoft.com/office/officeart/2005/8/layout/radial1"/>
    <dgm:cxn modelId="{AFD128B4-C0C0-4A11-9C38-C69D28395012}" type="presParOf" srcId="{2019372F-FCF9-4450-AC75-5F325C708465}" destId="{F7BE042E-C43B-40EB-A724-AFD38C9D9046}" srcOrd="2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 dirty="0" smtClean="0"/>
              <a:t>Matematiikkaa 3 a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45353-1F76-420A-AC5D-D0BBB0464E36}" type="datetimeFigureOut">
              <a:rPr lang="fi-FI" smtClean="0"/>
              <a:t>11.8.2016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 smtClean="0"/>
              <a:t>© Varga-Neményi ry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3F0A2-25AF-4A3B-ACAF-60035A349D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982510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3BEC7-BD03-43B0-8772-302C3931CB5C}" type="datetimeFigureOut">
              <a:rPr lang="fi-FI" smtClean="0"/>
              <a:t>11.8.2016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 smtClean="0"/>
              <a:t>© Varga-Neményi ry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1096-9700-4748-A5F8-C68D204D64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587391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21096-9700-4748-A5F8-C68D204D64C7}" type="slidenum">
              <a:rPr lang="fi-FI" smtClean="0"/>
              <a:t>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© Varga-Neményi ry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7662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© Varga-Neményi ry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621096-9700-4748-A5F8-C68D204D64C7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6712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© Varga-Neményi ry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621096-9700-4748-A5F8-C68D204D64C7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5398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41ABC-8BAF-4EFE-9B22-7CD509B1EBA1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Laskuja                                                               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11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E1573-A456-4344-A678-219E3BCD9725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Laskuja                                                               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056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E0FA-BFBC-4C72-869F-9E7C50B47721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Laskuja                                                               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3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D7B94-F597-40B7-8234-D8557A78839D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Laskuja                                                               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313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59820-742D-4D8A-9E0D-D5E26D85324D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Laskuja                                                               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2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3A30E-43B1-4294-9796-0820D14FD7C6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Laskuja                                                                © Varga–Neményi ry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30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AD7F-056D-42E3-8D9A-9F1EF0194E03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Laskuja                                                                © Varga–Neményi ry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47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D57A4-04B5-4593-B401-47987A99FA5F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Laskuja                                                                © Varga–Neményi ry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64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16782-0653-4511-AD2C-C099E3448E59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Matematiikkaa 3a, Kertausjakso Laskuja                                                                © Varga–Neményi ry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541C4F9-0FDB-401B-A913-F65698211829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Matematiikkaa 3a, Kertausjakso Laskuja                                                                © Varga–Neményi ry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41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9A8F-88DC-43C6-934F-4F01F6EC81C4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Laskuja                                                                © Varga–Neményi ry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9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020B283-8FA3-448D-B532-AB8867A8AD0D}" type="datetime1">
              <a:rPr lang="en-US" smtClean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Matematiikkaa 3a, Kertausjakso Laskuja                                                                © Varga–Neményi ry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9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tiff"/><Relationship Id="rId3" Type="http://schemas.openxmlformats.org/officeDocument/2006/relationships/image" Target="../media/image8.tiff"/><Relationship Id="rId7" Type="http://schemas.openxmlformats.org/officeDocument/2006/relationships/image" Target="../media/image12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tiff"/><Relationship Id="rId5" Type="http://schemas.openxmlformats.org/officeDocument/2006/relationships/image" Target="../media/image10.tiff"/><Relationship Id="rId10" Type="http://schemas.openxmlformats.org/officeDocument/2006/relationships/image" Target="../media/image15.tiff"/><Relationship Id="rId4" Type="http://schemas.openxmlformats.org/officeDocument/2006/relationships/image" Target="../media/image9.tiff"/><Relationship Id="rId9" Type="http://schemas.openxmlformats.org/officeDocument/2006/relationships/image" Target="../media/image14.tif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5400" dirty="0" smtClean="0"/>
              <a:t>Matematiikkaa 3 a</a:t>
            </a:r>
            <a:endParaRPr lang="fi-FI" sz="540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Kertausjakso – Laskuja </a:t>
            </a:r>
            <a:endParaRPr lang="fi-FI" sz="3200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6311" y="5897880"/>
            <a:ext cx="3145289" cy="792370"/>
          </a:xfrm>
          <a:prstGeom prst="rect">
            <a:avLst/>
          </a:prstGeom>
        </p:spPr>
      </p:pic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Laskuja                                                                © Varga–Neményi ry 2016</a:t>
            </a:r>
            <a:endParaRPr lang="en-US" dirty="0"/>
          </a:p>
        </p:txBody>
      </p:sp>
      <p:pic>
        <p:nvPicPr>
          <p:cNvPr id="8" name="Kuvan paikkamerkki 7"/>
          <p:cNvPicPr>
            <a:picLocks noGrp="1" noChangeAspect="1"/>
          </p:cNvPicPr>
          <p:nvPr>
            <p:ph type="pic"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87" r="42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502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Laskuperheitä 1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85334" y="1980487"/>
            <a:ext cx="2767263" cy="4023360"/>
          </a:xfrm>
        </p:spPr>
        <p:txBody>
          <a:bodyPr>
            <a:normAutofit/>
          </a:bodyPr>
          <a:lstStyle/>
          <a:p>
            <a:pPr>
              <a:tabLst>
                <a:tab pos="1165225" algn="l"/>
              </a:tabLst>
            </a:pPr>
            <a:r>
              <a:rPr lang="fi-FI" dirty="0" smtClean="0"/>
              <a:t>Toinen luvuista on 20, mikä on toinen?</a:t>
            </a:r>
            <a:br>
              <a:rPr lang="fi-FI" dirty="0" smtClean="0"/>
            </a:br>
            <a:r>
              <a:rPr lang="fi-FI" dirty="0" smtClean="0"/>
              <a:t>Sano ääneen ja </a:t>
            </a:r>
            <a:br>
              <a:rPr lang="fi-FI" dirty="0" smtClean="0"/>
            </a:br>
            <a:r>
              <a:rPr lang="fi-FI" dirty="0" smtClean="0"/>
              <a:t>kirjoita vihkoon </a:t>
            </a:r>
            <a:br>
              <a:rPr lang="fi-FI" dirty="0" smtClean="0"/>
            </a:br>
            <a:r>
              <a:rPr lang="fi-FI" dirty="0" smtClean="0"/>
              <a:t>kaksi yhteenlaskua ja </a:t>
            </a:r>
            <a:br>
              <a:rPr lang="fi-FI" dirty="0" smtClean="0"/>
            </a:br>
            <a:r>
              <a:rPr lang="fi-FI" dirty="0" smtClean="0"/>
              <a:t>kaksi vähennyslaskua. </a:t>
            </a:r>
            <a:br>
              <a:rPr lang="fi-FI" dirty="0" smtClean="0"/>
            </a:br>
            <a:r>
              <a:rPr lang="fi-FI" dirty="0" smtClean="0"/>
              <a:t>Esimerkki:</a:t>
            </a:r>
          </a:p>
          <a:p>
            <a:pPr>
              <a:tabLst>
                <a:tab pos="625475" algn="l"/>
              </a:tabLst>
            </a:pPr>
            <a:endParaRPr lang="fi-FI" dirty="0" smtClean="0"/>
          </a:p>
          <a:p>
            <a:pPr>
              <a:tabLst>
                <a:tab pos="625475" algn="l"/>
              </a:tabLst>
            </a:pPr>
            <a:r>
              <a:rPr lang="fi-FI" dirty="0" smtClean="0"/>
              <a:t>   	25 </a:t>
            </a:r>
            <a:r>
              <a:rPr lang="fi-FI" dirty="0" smtClean="0">
                <a:solidFill>
                  <a:schemeClr val="tx1"/>
                </a:solidFill>
              </a:rPr>
              <a:t>+</a:t>
            </a:r>
            <a:r>
              <a:rPr lang="fi-FI" dirty="0" smtClean="0">
                <a:solidFill>
                  <a:srgbClr val="FFC000"/>
                </a:solidFill>
              </a:rPr>
              <a:t> 20 </a:t>
            </a:r>
            <a:r>
              <a:rPr lang="fi-FI" dirty="0" smtClean="0"/>
              <a:t>= </a:t>
            </a:r>
            <a:r>
              <a:rPr lang="fi-FI" dirty="0" smtClean="0">
                <a:solidFill>
                  <a:srgbClr val="FFC000"/>
                </a:solidFill>
              </a:rPr>
              <a:t>45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	</a:t>
            </a:r>
            <a:r>
              <a:rPr lang="fi-FI" dirty="0" smtClean="0">
                <a:solidFill>
                  <a:srgbClr val="FFC000"/>
                </a:solidFill>
              </a:rPr>
              <a:t>45</a:t>
            </a:r>
            <a:r>
              <a:rPr lang="fi-FI" dirty="0" smtClean="0"/>
              <a:t> – 25 = </a:t>
            </a:r>
            <a:r>
              <a:rPr lang="fi-FI" dirty="0" smtClean="0">
                <a:solidFill>
                  <a:srgbClr val="FFC000"/>
                </a:solidFill>
              </a:rPr>
              <a:t>20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	</a:t>
            </a:r>
            <a:r>
              <a:rPr lang="fi-FI" dirty="0" smtClean="0">
                <a:solidFill>
                  <a:srgbClr val="FFC000"/>
                </a:solidFill>
              </a:rPr>
              <a:t>45</a:t>
            </a:r>
            <a:r>
              <a:rPr lang="fi-FI" dirty="0" smtClean="0"/>
              <a:t> – 25 = </a:t>
            </a:r>
            <a:r>
              <a:rPr lang="fi-FI" dirty="0" smtClean="0">
                <a:solidFill>
                  <a:srgbClr val="FFC000"/>
                </a:solidFill>
              </a:rPr>
              <a:t>20</a:t>
            </a:r>
          </a:p>
          <a:p>
            <a:pPr>
              <a:tabLst>
                <a:tab pos="1250950" algn="l"/>
              </a:tabLst>
            </a:pPr>
            <a:endParaRPr lang="fi-FI" dirty="0" smtClean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Laskuja                                                                © Varga–Neményi ry 2016</a:t>
            </a:r>
            <a:endParaRPr lang="en-US" dirty="0"/>
          </a:p>
        </p:txBody>
      </p:sp>
      <p:graphicFrame>
        <p:nvGraphicFramePr>
          <p:cNvPr id="5" name="Sisällön paikkamerkk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7233426"/>
              </p:ext>
            </p:extLst>
          </p:nvPr>
        </p:nvGraphicFramePr>
        <p:xfrm>
          <a:off x="462011" y="1846263"/>
          <a:ext cx="4995513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Ryhmä 13"/>
          <p:cNvGrpSpPr/>
          <p:nvPr/>
        </p:nvGrpSpPr>
        <p:grpSpPr>
          <a:xfrm>
            <a:off x="5928581" y="4116429"/>
            <a:ext cx="1411161" cy="484054"/>
            <a:chOff x="5870831" y="3856546"/>
            <a:chExt cx="1411161" cy="484054"/>
          </a:xfrm>
        </p:grpSpPr>
        <p:grpSp>
          <p:nvGrpSpPr>
            <p:cNvPr id="9" name="Ryhmä 8"/>
            <p:cNvGrpSpPr/>
            <p:nvPr/>
          </p:nvGrpSpPr>
          <p:grpSpPr>
            <a:xfrm>
              <a:off x="5870831" y="3856546"/>
              <a:ext cx="1066061" cy="484054"/>
              <a:chOff x="2112360" y="2152"/>
              <a:chExt cx="1608326" cy="770792"/>
            </a:xfrm>
          </p:grpSpPr>
          <p:sp>
            <p:nvSpPr>
              <p:cNvPr id="10" name="Ellipsi 9"/>
              <p:cNvSpPr/>
              <p:nvPr/>
            </p:nvSpPr>
            <p:spPr>
              <a:xfrm>
                <a:off x="2112360" y="2152"/>
                <a:ext cx="770792" cy="770792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Ellipsi 4"/>
              <p:cNvSpPr/>
              <p:nvPr/>
            </p:nvSpPr>
            <p:spPr>
              <a:xfrm>
                <a:off x="2225240" y="115032"/>
                <a:ext cx="545032" cy="54503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510" tIns="16510" rIns="16510" bIns="16510" numCol="1" spcCol="1270" anchor="ctr" anchorCtr="0">
                <a:noAutofit/>
              </a:bodyPr>
              <a:lstStyle/>
              <a:p>
                <a:pPr lvl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i-FI" sz="1400" kern="1200" dirty="0" smtClean="0"/>
                  <a:t>20 +</a:t>
                </a:r>
                <a:endParaRPr lang="fi-FI" sz="1400" kern="1200" dirty="0"/>
              </a:p>
            </p:txBody>
          </p:sp>
          <p:sp>
            <p:nvSpPr>
              <p:cNvPr id="12" name="Ellipsi 11"/>
              <p:cNvSpPr/>
              <p:nvPr/>
            </p:nvSpPr>
            <p:spPr>
              <a:xfrm>
                <a:off x="2949894" y="2152"/>
                <a:ext cx="770792" cy="770792"/>
              </a:xfrm>
              <a:prstGeom prst="ellips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3" name="Ellipsi 4"/>
              <p:cNvSpPr/>
              <p:nvPr/>
            </p:nvSpPr>
            <p:spPr>
              <a:xfrm>
                <a:off x="2888523" y="115032"/>
                <a:ext cx="545031" cy="54503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510" tIns="16510" rIns="16510" bIns="16510" numCol="1" spcCol="1270" anchor="ctr" anchorCtr="0">
                <a:noAutofit/>
              </a:bodyPr>
              <a:lstStyle/>
              <a:p>
                <a:pPr lvl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i-FI" sz="1400" dirty="0" smtClean="0">
                    <a:solidFill>
                      <a:schemeClr val="tx1"/>
                    </a:solidFill>
                  </a:rPr>
                  <a:t>25 =</a:t>
                </a:r>
                <a:r>
                  <a:rPr lang="fi-FI" sz="1400" kern="1200" dirty="0" smtClean="0">
                    <a:solidFill>
                      <a:schemeClr val="tx1"/>
                    </a:solidFill>
                  </a:rPr>
                  <a:t> </a:t>
                </a:r>
                <a:endParaRPr lang="fi-FI" sz="1400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Ryhmä 5"/>
            <p:cNvGrpSpPr/>
            <p:nvPr/>
          </p:nvGrpSpPr>
          <p:grpSpPr>
            <a:xfrm>
              <a:off x="6771081" y="3856546"/>
              <a:ext cx="510911" cy="484054"/>
              <a:chOff x="2112360" y="2152"/>
              <a:chExt cx="770792" cy="770792"/>
            </a:xfrm>
          </p:grpSpPr>
          <p:sp>
            <p:nvSpPr>
              <p:cNvPr id="7" name="Ellipsi 6"/>
              <p:cNvSpPr/>
              <p:nvPr/>
            </p:nvSpPr>
            <p:spPr>
              <a:xfrm>
                <a:off x="2112360" y="2152"/>
                <a:ext cx="770792" cy="770792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Ellipsi 4"/>
              <p:cNvSpPr/>
              <p:nvPr/>
            </p:nvSpPr>
            <p:spPr>
              <a:xfrm>
                <a:off x="2225240" y="115032"/>
                <a:ext cx="545032" cy="54503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510" tIns="16510" rIns="16510" bIns="16510" numCol="1" spcCol="1270" anchor="ctr" anchorCtr="0">
                <a:noAutofit/>
              </a:bodyPr>
              <a:lstStyle/>
              <a:p>
                <a:pPr lvl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i-FI" sz="1400" kern="1200" dirty="0" smtClean="0"/>
                  <a:t> 45</a:t>
                </a:r>
                <a:endParaRPr lang="fi-FI" sz="1400" kern="1200" dirty="0"/>
              </a:p>
            </p:txBody>
          </p:sp>
        </p:grpSp>
      </p:grpSp>
      <p:sp>
        <p:nvSpPr>
          <p:cNvPr id="15" name="Tekstiruutu 14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10</a:t>
            </a:r>
            <a:endParaRPr lang="fi-FI" dirty="0"/>
          </a:p>
        </p:txBody>
      </p:sp>
      <p:pic>
        <p:nvPicPr>
          <p:cNvPr id="16" name="Kuva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4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Laskuperheitä 2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85334" y="1980487"/>
            <a:ext cx="2767263" cy="4023360"/>
          </a:xfrm>
        </p:spPr>
        <p:txBody>
          <a:bodyPr>
            <a:normAutofit/>
          </a:bodyPr>
          <a:lstStyle/>
          <a:p>
            <a:pPr>
              <a:tabLst>
                <a:tab pos="1165225" algn="l"/>
              </a:tabLst>
            </a:pPr>
            <a:r>
              <a:rPr lang="fi-FI" dirty="0" smtClean="0"/>
              <a:t>Toinen luvuista on 30, mikä on toinen?</a:t>
            </a:r>
            <a:br>
              <a:rPr lang="fi-FI" dirty="0" smtClean="0"/>
            </a:br>
            <a:r>
              <a:rPr lang="fi-FI" dirty="0" smtClean="0"/>
              <a:t>Sano ääneen ja </a:t>
            </a:r>
            <a:br>
              <a:rPr lang="fi-FI" dirty="0" smtClean="0"/>
            </a:br>
            <a:r>
              <a:rPr lang="fi-FI" dirty="0" smtClean="0"/>
              <a:t>kirjoita vihkoon </a:t>
            </a:r>
            <a:br>
              <a:rPr lang="fi-FI" dirty="0" smtClean="0"/>
            </a:br>
            <a:r>
              <a:rPr lang="fi-FI" dirty="0" smtClean="0"/>
              <a:t>kaksi yhteenlaskua ja </a:t>
            </a:r>
            <a:br>
              <a:rPr lang="fi-FI" dirty="0" smtClean="0"/>
            </a:br>
            <a:r>
              <a:rPr lang="fi-FI" dirty="0" smtClean="0"/>
              <a:t>kaksi vähennyslaskua. </a:t>
            </a:r>
            <a:br>
              <a:rPr lang="fi-FI" dirty="0" smtClean="0"/>
            </a:br>
            <a:r>
              <a:rPr lang="fi-FI" dirty="0" smtClean="0"/>
              <a:t>Esimerkki:</a:t>
            </a:r>
          </a:p>
          <a:p>
            <a:pPr>
              <a:tabLst>
                <a:tab pos="625475" algn="l"/>
              </a:tabLst>
            </a:pPr>
            <a:r>
              <a:rPr lang="fi-FI" dirty="0" smtClean="0"/>
              <a:t>	32 + 15 = 47</a:t>
            </a:r>
            <a:br>
              <a:rPr lang="fi-FI" dirty="0" smtClean="0"/>
            </a:br>
            <a:r>
              <a:rPr lang="fi-FI" dirty="0" smtClean="0"/>
              <a:t>	15 + 32 = 47</a:t>
            </a:r>
            <a:br>
              <a:rPr lang="fi-FI" dirty="0" smtClean="0"/>
            </a:br>
            <a:r>
              <a:rPr lang="fi-FI" dirty="0" smtClean="0"/>
              <a:t>	47 – 15 = 32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	45 – 32 = 15</a:t>
            </a:r>
          </a:p>
          <a:p>
            <a:pPr>
              <a:tabLst>
                <a:tab pos="1250950" algn="l"/>
              </a:tabLst>
            </a:pPr>
            <a:endParaRPr lang="fi-FI" dirty="0" smtClean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Laskuja                                                                © Varga–Neményi ry 2016</a:t>
            </a:r>
            <a:endParaRPr lang="en-US" dirty="0"/>
          </a:p>
        </p:txBody>
      </p:sp>
      <p:graphicFrame>
        <p:nvGraphicFramePr>
          <p:cNvPr id="5" name="Sisällön paikkamerkk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3131000"/>
              </p:ext>
            </p:extLst>
          </p:nvPr>
        </p:nvGraphicFramePr>
        <p:xfrm>
          <a:off x="462011" y="1846263"/>
          <a:ext cx="4995513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11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7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Rakenna lukuja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Sinulla on nämä lukukortit, jokaista on vain yksi. </a:t>
            </a:r>
          </a:p>
          <a:p>
            <a:endParaRPr lang="fi-FI" dirty="0" smtClean="0"/>
          </a:p>
          <a:p>
            <a:endParaRPr lang="fi-FI" dirty="0"/>
          </a:p>
          <a:p>
            <a:endParaRPr lang="fi-FI" dirty="0"/>
          </a:p>
          <a:p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Tee niillä uusia lukuja yhteen- ja vähennyslaskulla. </a:t>
            </a:r>
            <a:br>
              <a:rPr lang="fi-FI" dirty="0" smtClean="0"/>
            </a:br>
            <a:r>
              <a:rPr lang="fi-FI" dirty="0" smtClean="0"/>
              <a:t>Yritä keksiä useita lukuja mahdollisimman monella eri tavalla. 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Laskuja                                                                © Varga–Neményi ry 2016</a:t>
            </a:r>
            <a:endParaRPr lang="en-US" dirty="0"/>
          </a:p>
        </p:txBody>
      </p:sp>
      <p:sp>
        <p:nvSpPr>
          <p:cNvPr id="5" name="Pyöristetty suorakulmio 4"/>
          <p:cNvSpPr/>
          <p:nvPr/>
        </p:nvSpPr>
        <p:spPr>
          <a:xfrm>
            <a:off x="2159000" y="2730500"/>
            <a:ext cx="1092200" cy="1435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dirty="0" smtClean="0">
                <a:solidFill>
                  <a:srgbClr val="C00000"/>
                </a:solidFill>
              </a:rPr>
              <a:t>2</a:t>
            </a:r>
            <a:endParaRPr lang="fi-FI" sz="6600" dirty="0">
              <a:solidFill>
                <a:srgbClr val="C00000"/>
              </a:solidFill>
            </a:endParaRPr>
          </a:p>
        </p:txBody>
      </p:sp>
      <p:sp>
        <p:nvSpPr>
          <p:cNvPr id="8" name="Pyöristetty suorakulmio 7"/>
          <p:cNvSpPr/>
          <p:nvPr/>
        </p:nvSpPr>
        <p:spPr>
          <a:xfrm>
            <a:off x="3406141" y="2730500"/>
            <a:ext cx="1092200" cy="1435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9" name="Pyöristetty suorakulmio 8"/>
          <p:cNvSpPr/>
          <p:nvPr/>
        </p:nvSpPr>
        <p:spPr>
          <a:xfrm>
            <a:off x="4683759" y="2730500"/>
            <a:ext cx="1092200" cy="1435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0" name="Pyöristetty suorakulmio 9"/>
          <p:cNvSpPr/>
          <p:nvPr/>
        </p:nvSpPr>
        <p:spPr>
          <a:xfrm>
            <a:off x="5961377" y="2730500"/>
            <a:ext cx="1092200" cy="1435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12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7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Rakenna lukuja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Sinulla on kaksi lukua.  </a:t>
            </a:r>
          </a:p>
          <a:p>
            <a:endParaRPr lang="fi-FI" dirty="0" smtClean="0"/>
          </a:p>
          <a:p>
            <a:endParaRPr lang="fi-FI" dirty="0"/>
          </a:p>
          <a:p>
            <a:endParaRPr lang="fi-FI" dirty="0"/>
          </a:p>
          <a:p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Voit tehdä niillä uusia lukuja yhteenlaskulla. </a:t>
            </a:r>
            <a:br>
              <a:rPr lang="fi-FI" dirty="0" smtClean="0"/>
            </a:br>
            <a:r>
              <a:rPr lang="fi-FI" dirty="0" smtClean="0"/>
              <a:t>Voit käyttää kumpaakin lukua niin monta kertaa kuin haluat.  </a:t>
            </a:r>
            <a:br>
              <a:rPr lang="fi-FI" dirty="0" smtClean="0"/>
            </a:br>
            <a:r>
              <a:rPr lang="fi-FI" dirty="0" smtClean="0"/>
              <a:t>Yritä keksiä useita lukuja mahdollisimman monella eri tavalla. 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Laskuja                                                                © Varga–Neményi ry 2016</a:t>
            </a:r>
            <a:endParaRPr lang="en-US" dirty="0"/>
          </a:p>
        </p:txBody>
      </p:sp>
      <p:sp>
        <p:nvSpPr>
          <p:cNvPr id="8" name="Pyöristetty suorakulmio 7"/>
          <p:cNvSpPr/>
          <p:nvPr/>
        </p:nvSpPr>
        <p:spPr>
          <a:xfrm>
            <a:off x="3406141" y="2730500"/>
            <a:ext cx="1092200" cy="1435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dirty="0" smtClean="0">
                <a:solidFill>
                  <a:srgbClr val="C00000"/>
                </a:solidFill>
              </a:rPr>
              <a:t>5</a:t>
            </a:r>
            <a:endParaRPr lang="fi-FI" sz="6600" dirty="0">
              <a:solidFill>
                <a:srgbClr val="C00000"/>
              </a:solidFill>
            </a:endParaRPr>
          </a:p>
        </p:txBody>
      </p:sp>
      <p:sp>
        <p:nvSpPr>
          <p:cNvPr id="9" name="Pyöristetty suorakulmio 8"/>
          <p:cNvSpPr/>
          <p:nvPr/>
        </p:nvSpPr>
        <p:spPr>
          <a:xfrm>
            <a:off x="4683759" y="2730500"/>
            <a:ext cx="1092200" cy="1435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6600" dirty="0" smtClean="0">
                <a:solidFill>
                  <a:srgbClr val="C00000"/>
                </a:solidFill>
              </a:rPr>
              <a:t>3</a:t>
            </a:r>
            <a:endParaRPr lang="fi-FI" sz="6600" dirty="0">
              <a:solidFill>
                <a:srgbClr val="C00000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13</a:t>
            </a:r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4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Lukujonoja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J</a:t>
            </a:r>
            <a:r>
              <a:rPr lang="fi-FI" dirty="0" smtClean="0"/>
              <a:t>atka lukujonoa säännön mukaan. Keksitkö useampiakin sääntöjä? </a:t>
            </a:r>
            <a:br>
              <a:rPr lang="fi-FI" dirty="0" smtClean="0"/>
            </a:br>
            <a:r>
              <a:rPr lang="fi-FI" dirty="0" smtClean="0"/>
              <a:t>Sano ääneen ja kirjoita vihkoon. </a:t>
            </a:r>
          </a:p>
          <a:p>
            <a:pPr marL="1236662" indent="-514350">
              <a:buFont typeface="+mj-lt"/>
              <a:buAutoNum type="alphaLcPeriod"/>
            </a:pPr>
            <a:r>
              <a:rPr lang="fi-FI" sz="3000" dirty="0" smtClean="0"/>
              <a:t>41, 48, …</a:t>
            </a:r>
          </a:p>
          <a:p>
            <a:pPr marL="1236662" indent="-514350">
              <a:buFont typeface="+mj-lt"/>
              <a:buAutoNum type="alphaLcPeriod"/>
            </a:pPr>
            <a:r>
              <a:rPr lang="fi-FI" sz="3200" dirty="0" smtClean="0"/>
              <a:t>52, 55, 58, …</a:t>
            </a:r>
          </a:p>
          <a:p>
            <a:pPr marL="1236662" indent="-514350">
              <a:buFont typeface="+mj-lt"/>
              <a:buAutoNum type="alphaLcPeriod"/>
            </a:pPr>
            <a:r>
              <a:rPr lang="fi-FI" sz="3200" dirty="0" smtClean="0"/>
              <a:t>100, 91, 82, …</a:t>
            </a:r>
          </a:p>
          <a:p>
            <a:pPr marL="1236662" indent="-514350">
              <a:buFont typeface="+mj-lt"/>
              <a:buAutoNum type="alphaLcPeriod"/>
            </a:pPr>
            <a:r>
              <a:rPr lang="fi-FI" sz="3200" dirty="0" smtClean="0"/>
              <a:t>0, 1, 3, …</a:t>
            </a:r>
          </a:p>
          <a:p>
            <a:pPr marL="1236662" indent="-514350">
              <a:buFont typeface="+mj-lt"/>
              <a:buAutoNum type="alphaLcPeriod"/>
            </a:pPr>
            <a:r>
              <a:rPr lang="fi-FI" sz="3200" dirty="0" smtClean="0"/>
              <a:t>5, 13, …</a:t>
            </a:r>
          </a:p>
          <a:p>
            <a:pPr marL="1236662" indent="-514350">
              <a:buFont typeface="+mj-lt"/>
              <a:buAutoNum type="alphaLcPeriod"/>
            </a:pPr>
            <a:r>
              <a:rPr lang="fi-FI" sz="3200" dirty="0" smtClean="0"/>
              <a:t>2, 8, …</a:t>
            </a:r>
          </a:p>
          <a:p>
            <a:pPr marL="1236662" indent="-514350">
              <a:buFont typeface="+mj-lt"/>
              <a:buAutoNum type="alphaLcPeriod"/>
            </a:pPr>
            <a:r>
              <a:rPr lang="fi-FI" sz="3200" dirty="0" smtClean="0"/>
              <a:t>90, 85, …</a:t>
            </a:r>
            <a:endParaRPr lang="fi-FI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Laskuja                                                                © Varga–Neményi ry 2016</a:t>
            </a:r>
            <a:endParaRPr lang="en-US" dirty="0"/>
          </a:p>
        </p:txBody>
      </p:sp>
      <p:sp>
        <p:nvSpPr>
          <p:cNvPr id="5" name="Tekstiruutu 4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14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1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Kahden luvun summa on </a:t>
            </a:r>
            <a:r>
              <a:rPr lang="fi-FI" dirty="0" smtClean="0"/>
              <a:t>60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868590"/>
          </a:xfrm>
        </p:spPr>
        <p:txBody>
          <a:bodyPr>
            <a:normAutofit/>
          </a:bodyPr>
          <a:lstStyle/>
          <a:p>
            <a:pPr lvl="0"/>
            <a:r>
              <a:rPr lang="fi-FI" dirty="0" smtClean="0"/>
              <a:t>Mitä </a:t>
            </a:r>
            <a:r>
              <a:rPr lang="fi-FI" dirty="0"/>
              <a:t>luvut voisivat olla? Kerää sopivia lukuja taulukkoon</a:t>
            </a:r>
            <a:r>
              <a:rPr lang="fi-FI" dirty="0" smtClean="0"/>
              <a:t>.</a:t>
            </a:r>
          </a:p>
          <a:p>
            <a:pPr lvl="0"/>
            <a:r>
              <a:rPr lang="fi-FI" dirty="0" smtClean="0"/>
              <a:t>Kirjoita laskut vihkoon,  esimerkiksi 22 + 38 = 40.</a:t>
            </a:r>
            <a:endParaRPr lang="fi-FI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Laskuja                                                                © Varga–Neményi ry 2016</a:t>
            </a:r>
            <a:endParaRPr lang="en-US" dirty="0"/>
          </a:p>
        </p:txBody>
      </p:sp>
      <p:sp>
        <p:nvSpPr>
          <p:cNvPr id="5" name="Sisällön paikkamerkki 2"/>
          <p:cNvSpPr txBox="1">
            <a:spLocks/>
          </p:cNvSpPr>
          <p:nvPr/>
        </p:nvSpPr>
        <p:spPr>
          <a:xfrm>
            <a:off x="811728" y="2498647"/>
            <a:ext cx="7543801" cy="168834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b="1" dirty="0" smtClean="0"/>
          </a:p>
          <a:p>
            <a:endParaRPr lang="fi-FI" dirty="0"/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949024"/>
              </p:ext>
            </p:extLst>
          </p:nvPr>
        </p:nvGraphicFramePr>
        <p:xfrm>
          <a:off x="914400" y="3196476"/>
          <a:ext cx="6843560" cy="117339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84356"/>
                <a:gridCol w="684356"/>
                <a:gridCol w="684356"/>
                <a:gridCol w="684356"/>
                <a:gridCol w="684356"/>
                <a:gridCol w="684356"/>
                <a:gridCol w="684356"/>
                <a:gridCol w="684356"/>
                <a:gridCol w="684356"/>
                <a:gridCol w="684356"/>
              </a:tblGrid>
              <a:tr h="586696">
                <a:tc>
                  <a:txBody>
                    <a:bodyPr/>
                    <a:lstStyle/>
                    <a:p>
                      <a:r>
                        <a:rPr lang="fi-FI" sz="1400" b="1" dirty="0" smtClean="0"/>
                        <a:t>1. luku</a:t>
                      </a:r>
                      <a:endParaRPr lang="fi-FI" sz="1400" b="1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B5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b="0" dirty="0" smtClean="0"/>
                        <a:t>22</a:t>
                      </a:r>
                      <a:endParaRPr lang="fi-FI" sz="28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8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8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8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8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8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8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8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8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696">
                <a:tc>
                  <a:txBody>
                    <a:bodyPr/>
                    <a:lstStyle/>
                    <a:p>
                      <a:r>
                        <a:rPr lang="fi-FI" sz="1400" b="1" dirty="0" smtClean="0"/>
                        <a:t>2. luku</a:t>
                      </a:r>
                      <a:endParaRPr lang="fi-FI" sz="1400" b="1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B5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b="0" dirty="0" smtClean="0"/>
                        <a:t>38</a:t>
                      </a:r>
                      <a:endParaRPr lang="fi-FI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15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0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Kahden luvun </a:t>
            </a:r>
            <a:r>
              <a:rPr lang="fi-FI" dirty="0" smtClean="0"/>
              <a:t>erotus on 28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868590"/>
          </a:xfrm>
        </p:spPr>
        <p:txBody>
          <a:bodyPr>
            <a:normAutofit/>
          </a:bodyPr>
          <a:lstStyle/>
          <a:p>
            <a:pPr lvl="0"/>
            <a:r>
              <a:rPr lang="fi-FI" dirty="0" smtClean="0"/>
              <a:t>Mitä </a:t>
            </a:r>
            <a:r>
              <a:rPr lang="fi-FI" dirty="0"/>
              <a:t>luvut voisivat olla? Kerää sopivia lukuja taulukkoon</a:t>
            </a:r>
            <a:r>
              <a:rPr lang="fi-FI" dirty="0" smtClean="0"/>
              <a:t>.</a:t>
            </a:r>
          </a:p>
          <a:p>
            <a:pPr lvl="0"/>
            <a:r>
              <a:rPr lang="fi-FI" dirty="0" smtClean="0"/>
              <a:t>Kirjoita laskut vihkoon,  esimerkiksi 38 – 10 = 28.</a:t>
            </a:r>
            <a:endParaRPr lang="fi-FI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Laskuja                                                                © Varga–Neményi ry 2016</a:t>
            </a:r>
            <a:endParaRPr lang="en-US" dirty="0"/>
          </a:p>
        </p:txBody>
      </p:sp>
      <p:sp>
        <p:nvSpPr>
          <p:cNvPr id="5" name="Sisällön paikkamerkki 2"/>
          <p:cNvSpPr txBox="1">
            <a:spLocks/>
          </p:cNvSpPr>
          <p:nvPr/>
        </p:nvSpPr>
        <p:spPr>
          <a:xfrm>
            <a:off x="811728" y="2498647"/>
            <a:ext cx="7543801" cy="168834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b="1" dirty="0" smtClean="0"/>
          </a:p>
          <a:p>
            <a:endParaRPr lang="fi-FI" dirty="0"/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821156"/>
              </p:ext>
            </p:extLst>
          </p:nvPr>
        </p:nvGraphicFramePr>
        <p:xfrm>
          <a:off x="914400" y="3196476"/>
          <a:ext cx="6843560" cy="117339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84356"/>
                <a:gridCol w="684356"/>
                <a:gridCol w="684356"/>
                <a:gridCol w="684356"/>
                <a:gridCol w="684356"/>
                <a:gridCol w="684356"/>
                <a:gridCol w="684356"/>
                <a:gridCol w="684356"/>
                <a:gridCol w="684356"/>
                <a:gridCol w="684356"/>
              </a:tblGrid>
              <a:tr h="586696">
                <a:tc>
                  <a:txBody>
                    <a:bodyPr/>
                    <a:lstStyle/>
                    <a:p>
                      <a:r>
                        <a:rPr lang="fi-FI" sz="1400" b="1" dirty="0" smtClean="0"/>
                        <a:t>1. luku</a:t>
                      </a:r>
                      <a:endParaRPr lang="fi-FI" sz="1400" b="1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B5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b="0" dirty="0" smtClean="0"/>
                        <a:t>38</a:t>
                      </a:r>
                      <a:endParaRPr lang="fi-FI" sz="28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8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8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8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8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8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8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8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8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696">
                <a:tc>
                  <a:txBody>
                    <a:bodyPr/>
                    <a:lstStyle/>
                    <a:p>
                      <a:r>
                        <a:rPr lang="fi-FI" sz="1400" b="1" dirty="0" smtClean="0"/>
                        <a:t>2. luku</a:t>
                      </a:r>
                      <a:endParaRPr lang="fi-FI" sz="1400" b="1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B5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800" b="0" dirty="0" smtClean="0"/>
                        <a:t>10</a:t>
                      </a:r>
                      <a:endParaRPr lang="fi-FI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8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16</a:t>
            </a:r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2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luvut olivat?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1782218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Vähensin jokaisesta luvusta 40. </a:t>
            </a:r>
            <a:br>
              <a:rPr lang="fi-FI" dirty="0" smtClean="0"/>
            </a:br>
            <a:r>
              <a:rPr lang="fi-FI" dirty="0" smtClean="0"/>
              <a:t>Jäljelle jäi:</a:t>
            </a:r>
          </a:p>
          <a:p>
            <a:r>
              <a:rPr lang="fi-FI" sz="4000" dirty="0" smtClean="0"/>
              <a:t>34, 25, 16, 48, 51, 62, 33, 29, 60</a:t>
            </a:r>
          </a:p>
          <a:p>
            <a:r>
              <a:rPr lang="fi-FI" dirty="0" smtClean="0"/>
              <a:t>Mitä luvut olivat?</a:t>
            </a:r>
          </a:p>
          <a:p>
            <a:endParaRPr lang="fi-FI" dirty="0"/>
          </a:p>
          <a:p>
            <a:endParaRPr lang="fi-FI" dirty="0" smtClean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Laskuja                                                                © Varga–Neményi ry 2016</a:t>
            </a:r>
            <a:endParaRPr lang="en-US" dirty="0"/>
          </a:p>
        </p:txBody>
      </p:sp>
      <p:grpSp>
        <p:nvGrpSpPr>
          <p:cNvPr id="15" name="Ryhmä 14"/>
          <p:cNvGrpSpPr/>
          <p:nvPr/>
        </p:nvGrpSpPr>
        <p:grpSpPr>
          <a:xfrm>
            <a:off x="1024915" y="3736325"/>
            <a:ext cx="2905817" cy="1986705"/>
            <a:chOff x="2651584" y="3866835"/>
            <a:chExt cx="2905817" cy="1986705"/>
          </a:xfrm>
        </p:grpSpPr>
        <p:grpSp>
          <p:nvGrpSpPr>
            <p:cNvPr id="13" name="Ryhmä 12"/>
            <p:cNvGrpSpPr/>
            <p:nvPr/>
          </p:nvGrpSpPr>
          <p:grpSpPr>
            <a:xfrm>
              <a:off x="2651584" y="3883792"/>
              <a:ext cx="2905817" cy="1969748"/>
              <a:chOff x="1486925" y="3883792"/>
              <a:chExt cx="2905817" cy="1969748"/>
            </a:xfrm>
          </p:grpSpPr>
          <p:sp>
            <p:nvSpPr>
              <p:cNvPr id="9" name="Kaari 8"/>
              <p:cNvSpPr/>
              <p:nvPr/>
            </p:nvSpPr>
            <p:spPr>
              <a:xfrm rot="18667604">
                <a:off x="2385232" y="4167266"/>
                <a:ext cx="1619342" cy="1753206"/>
              </a:xfrm>
              <a:prstGeom prst="arc">
                <a:avLst>
                  <a:gd name="adj1" fmla="val 16200000"/>
                  <a:gd name="adj2" fmla="val 115393"/>
                </a:avLst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sp>
            <p:nvSpPr>
              <p:cNvPr id="10" name="Tekstiruutu 9"/>
              <p:cNvSpPr txBox="1"/>
              <p:nvPr/>
            </p:nvSpPr>
            <p:spPr>
              <a:xfrm>
                <a:off x="2695074" y="3883792"/>
                <a:ext cx="7603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/>
                  <a:t> – 40 </a:t>
                </a:r>
                <a:endParaRPr lang="fi-FI" dirty="0"/>
              </a:p>
            </p:txBody>
          </p:sp>
          <p:sp>
            <p:nvSpPr>
              <p:cNvPr id="11" name="Tekstiruutu 10"/>
              <p:cNvSpPr txBox="1"/>
              <p:nvPr/>
            </p:nvSpPr>
            <p:spPr>
              <a:xfrm>
                <a:off x="3633536" y="4485373"/>
                <a:ext cx="75920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dirty="0" smtClean="0"/>
                  <a:t> </a:t>
                </a:r>
                <a:r>
                  <a:rPr lang="fi-FI" sz="4000" dirty="0" smtClean="0"/>
                  <a:t>34 </a:t>
                </a:r>
                <a:endParaRPr lang="fi-FI" sz="4000" dirty="0"/>
              </a:p>
            </p:txBody>
          </p:sp>
          <p:sp>
            <p:nvSpPr>
              <p:cNvPr id="12" name="Pyöristetty suorakulmio 11"/>
              <p:cNvSpPr/>
              <p:nvPr/>
            </p:nvSpPr>
            <p:spPr>
              <a:xfrm>
                <a:off x="1486925" y="4485373"/>
                <a:ext cx="1020278" cy="736333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</p:grpSp>
        <p:sp>
          <p:nvSpPr>
            <p:cNvPr id="14" name="Kaari 13"/>
            <p:cNvSpPr/>
            <p:nvPr/>
          </p:nvSpPr>
          <p:spPr>
            <a:xfrm rot="8004575">
              <a:off x="3490535" y="3799903"/>
              <a:ext cx="1619342" cy="1753206"/>
            </a:xfrm>
            <a:prstGeom prst="arc">
              <a:avLst>
                <a:gd name="adj1" fmla="val 16200000"/>
                <a:gd name="adj2" fmla="val 115393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16" name="Tekstiruutu 15"/>
          <p:cNvSpPr txBox="1"/>
          <p:nvPr/>
        </p:nvSpPr>
        <p:spPr>
          <a:xfrm>
            <a:off x="5447899" y="4307585"/>
            <a:ext cx="1982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smtClean="0"/>
              <a:t>– 40 = 34</a:t>
            </a:r>
            <a:endParaRPr lang="fi-FI" sz="3600" dirty="0"/>
          </a:p>
        </p:txBody>
      </p:sp>
      <p:sp>
        <p:nvSpPr>
          <p:cNvPr id="17" name="Pyöristetty suorakulmio 16"/>
          <p:cNvSpPr/>
          <p:nvPr/>
        </p:nvSpPr>
        <p:spPr>
          <a:xfrm>
            <a:off x="4710379" y="4331275"/>
            <a:ext cx="683394" cy="5775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Tekstiruutu 17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17</a:t>
            </a:r>
            <a:endParaRPr lang="fi-FI" dirty="0"/>
          </a:p>
        </p:txBody>
      </p:sp>
      <p:pic>
        <p:nvPicPr>
          <p:cNvPr id="19" name="Kuva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9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Neljä lukua – monta yhteen- ja vähennyslaskua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Valitse neljä lukua, esimerkiksi </a:t>
            </a:r>
            <a:r>
              <a:rPr lang="fi-FI" sz="2800" dirty="0"/>
              <a:t>17, 15, 8, 46</a:t>
            </a:r>
            <a:endParaRPr lang="fi-FI" sz="2800" b="1" dirty="0"/>
          </a:p>
          <a:p>
            <a:pPr lvl="0"/>
            <a:r>
              <a:rPr lang="fi-FI" dirty="0" smtClean="0"/>
              <a:t>Voit </a:t>
            </a:r>
            <a:r>
              <a:rPr lang="fi-FI" dirty="0"/>
              <a:t>laskea yhteen kaksi, kolme tai neljä lukua. </a:t>
            </a:r>
            <a:endParaRPr lang="fi-FI" b="1" dirty="0"/>
          </a:p>
          <a:p>
            <a:pPr lvl="0"/>
            <a:r>
              <a:rPr lang="fi-FI" dirty="0"/>
              <a:t>Voit vähentää yhdestä luvusta toisen luvun tai kahden tai kolmen luvun summan tai erotuksen. </a:t>
            </a:r>
            <a:endParaRPr lang="fi-FI" b="1" dirty="0"/>
          </a:p>
          <a:p>
            <a:pPr lvl="0"/>
            <a:r>
              <a:rPr lang="fi-FI" dirty="0"/>
              <a:t>Tai voit keksiä muitakin omia laskuja näistä luvuista</a:t>
            </a:r>
            <a:r>
              <a:rPr lang="fi-FI" dirty="0" smtClean="0"/>
              <a:t>.</a:t>
            </a:r>
            <a:endParaRPr lang="fi-FI" b="1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Laskuja                                                                © Varga–Neményi ry 2016</a:t>
            </a:r>
            <a:endParaRPr lang="en-US" dirty="0"/>
          </a:p>
        </p:txBody>
      </p:sp>
      <p:sp>
        <p:nvSpPr>
          <p:cNvPr id="5" name="Tekstiruutu 4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18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5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Keräilykortteja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2959" y="1737361"/>
            <a:ext cx="7543801" cy="460417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fi-FI" sz="1900" dirty="0"/>
              <a:t>Joonas ja Essi keräävät keräilykortteja. Heillä on yhteensä tasan 100 korttia. </a:t>
            </a:r>
            <a:r>
              <a:rPr lang="fi-FI" sz="1900" dirty="0" smtClean="0"/>
              <a:t>Kuinka </a:t>
            </a:r>
            <a:r>
              <a:rPr lang="fi-FI" sz="1900" dirty="0"/>
              <a:t>paljon voisi olla Joonaksella entä Essillä?</a:t>
            </a:r>
          </a:p>
          <a:p>
            <a:pPr marL="457200" indent="-457200">
              <a:buFont typeface="+mj-lt"/>
              <a:buAutoNum type="alphaLcPeriod"/>
            </a:pPr>
            <a:endParaRPr lang="fi-FI" sz="1900" dirty="0"/>
          </a:p>
          <a:p>
            <a:pPr marL="457200" indent="-457200">
              <a:buFont typeface="+mj-lt"/>
              <a:buAutoNum type="alphaLcPeriod"/>
            </a:pPr>
            <a:endParaRPr lang="fi-FI" sz="1900" dirty="0" smtClean="0"/>
          </a:p>
          <a:p>
            <a:pPr marL="457200" indent="-457200">
              <a:buFont typeface="+mj-lt"/>
              <a:buAutoNum type="alphaLcPeriod"/>
            </a:pPr>
            <a:r>
              <a:rPr lang="fi-FI" sz="1900" dirty="0" smtClean="0"/>
              <a:t>Joonas </a:t>
            </a:r>
            <a:r>
              <a:rPr lang="fi-FI" sz="1900" dirty="0"/>
              <a:t>ja Essi keräävät keräilykortteja. Joonaksella on 20 enemmän kuin Essillä. Kuinka paljon voisi olla Joonaksella entä Essillä</a:t>
            </a:r>
            <a:r>
              <a:rPr lang="fi-FI" sz="1900" dirty="0" smtClean="0"/>
              <a:t>?</a:t>
            </a:r>
          </a:p>
          <a:p>
            <a:pPr marL="457200" indent="-457200">
              <a:buFont typeface="+mj-lt"/>
              <a:buAutoNum type="alphaLcPeriod"/>
            </a:pPr>
            <a:endParaRPr lang="fi-FI" sz="1900" dirty="0"/>
          </a:p>
          <a:p>
            <a:pPr marL="457200" indent="-457200">
              <a:buFont typeface="+mj-lt"/>
              <a:buAutoNum type="alphaLcPeriod"/>
            </a:pPr>
            <a:endParaRPr lang="fi-FI" sz="1900" dirty="0" smtClean="0"/>
          </a:p>
          <a:p>
            <a:pPr marL="457200" indent="-457200">
              <a:buFont typeface="+mj-lt"/>
              <a:buAutoNum type="alphaLcPeriod"/>
            </a:pPr>
            <a:r>
              <a:rPr lang="fi-FI" sz="1900" dirty="0" smtClean="0"/>
              <a:t>Joonas </a:t>
            </a:r>
            <a:r>
              <a:rPr lang="fi-FI" sz="1900" dirty="0"/>
              <a:t>ja Essi keräävät keräilykortteja. Heillä on yhteensä tasan sata keräilykorttia. Joonaksella on kortteja 20 enemmän. </a:t>
            </a:r>
            <a:r>
              <a:rPr lang="fi-FI" sz="1900" dirty="0" smtClean="0"/>
              <a:t/>
            </a:r>
            <a:br>
              <a:rPr lang="fi-FI" sz="1900" dirty="0" smtClean="0"/>
            </a:br>
            <a:r>
              <a:rPr lang="fi-FI" sz="1900" dirty="0" smtClean="0"/>
              <a:t>Kuinka </a:t>
            </a:r>
            <a:r>
              <a:rPr lang="fi-FI" sz="1900" dirty="0"/>
              <a:t>paljon voisi olla Joonaksella entä Essillä?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Laskuja                                                                © Varga–Neményi ry 2016</a:t>
            </a:r>
            <a:endParaRPr lang="en-US" dirty="0"/>
          </a:p>
        </p:txBody>
      </p:sp>
      <p:graphicFrame>
        <p:nvGraphicFramePr>
          <p:cNvPr id="9" name="Taulukk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643530"/>
              </p:ext>
            </p:extLst>
          </p:nvPr>
        </p:nvGraphicFramePr>
        <p:xfrm>
          <a:off x="1270000" y="2349809"/>
          <a:ext cx="6680200" cy="7924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68020"/>
                <a:gridCol w="668020"/>
                <a:gridCol w="668020"/>
                <a:gridCol w="668020"/>
                <a:gridCol w="668020"/>
                <a:gridCol w="668020"/>
                <a:gridCol w="668020"/>
                <a:gridCol w="668020"/>
                <a:gridCol w="668020"/>
                <a:gridCol w="668020"/>
              </a:tblGrid>
              <a:tr h="366029">
                <a:tc>
                  <a:txBody>
                    <a:bodyPr/>
                    <a:lstStyle/>
                    <a:p>
                      <a:r>
                        <a:rPr lang="fi-FI" sz="1050" b="1" dirty="0" smtClean="0"/>
                        <a:t>Joonas</a:t>
                      </a:r>
                      <a:endParaRPr lang="fi-FI" sz="1050" b="1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B5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0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0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0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0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0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0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0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0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0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6029">
                <a:tc>
                  <a:txBody>
                    <a:bodyPr/>
                    <a:lstStyle/>
                    <a:p>
                      <a:r>
                        <a:rPr lang="fi-FI" sz="1050" b="1" dirty="0" smtClean="0"/>
                        <a:t>Essi</a:t>
                      </a:r>
                      <a:endParaRPr lang="fi-FI" sz="1050" b="1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B5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ulukk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832221"/>
              </p:ext>
            </p:extLst>
          </p:nvPr>
        </p:nvGraphicFramePr>
        <p:xfrm>
          <a:off x="1312334" y="3992343"/>
          <a:ext cx="6680200" cy="7924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68020"/>
                <a:gridCol w="668020"/>
                <a:gridCol w="668020"/>
                <a:gridCol w="668020"/>
                <a:gridCol w="668020"/>
                <a:gridCol w="668020"/>
                <a:gridCol w="668020"/>
                <a:gridCol w="668020"/>
                <a:gridCol w="668020"/>
                <a:gridCol w="668020"/>
              </a:tblGrid>
              <a:tr h="366029">
                <a:tc>
                  <a:txBody>
                    <a:bodyPr/>
                    <a:lstStyle/>
                    <a:p>
                      <a:r>
                        <a:rPr lang="fi-FI" sz="1050" b="1" dirty="0" smtClean="0"/>
                        <a:t>Joonas</a:t>
                      </a:r>
                      <a:endParaRPr lang="fi-FI" sz="1050" b="1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B5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0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0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0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0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0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0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0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0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000" b="0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6029">
                <a:tc>
                  <a:txBody>
                    <a:bodyPr/>
                    <a:lstStyle/>
                    <a:p>
                      <a:r>
                        <a:rPr lang="fi-FI" sz="1050" b="1" dirty="0" smtClean="0"/>
                        <a:t>Essi</a:t>
                      </a:r>
                      <a:endParaRPr lang="fi-FI" sz="1050" b="1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B5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i-FI" sz="2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ekstiruutu 10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19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Täydennä luvut kymmeneen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Täydennä luvut lähimpään täyteen kymmeneen. </a:t>
            </a:r>
            <a:br>
              <a:rPr lang="fi-FI" dirty="0" smtClean="0"/>
            </a:br>
            <a:r>
              <a:rPr lang="fi-FI" dirty="0" smtClean="0"/>
              <a:t>Sano ääneen ja kirjoita vihkoon. </a:t>
            </a:r>
          </a:p>
          <a:p>
            <a:r>
              <a:rPr lang="fi-FI" sz="3200" dirty="0" smtClean="0"/>
              <a:t>34, 23, 55, 91, 32, 67, 84, 98, 77, 12, 69, 46</a:t>
            </a:r>
          </a:p>
          <a:p>
            <a:r>
              <a:rPr lang="fi-FI" dirty="0" smtClean="0"/>
              <a:t>Kirjoita näin: </a:t>
            </a:r>
            <a:r>
              <a:rPr lang="fi-FI" sz="2800" dirty="0" smtClean="0"/>
              <a:t>34 + </a:t>
            </a:r>
            <a:r>
              <a:rPr lang="fi-FI" sz="2800" dirty="0" smtClean="0">
                <a:solidFill>
                  <a:srgbClr val="C00000"/>
                </a:solidFill>
              </a:rPr>
              <a:t>6</a:t>
            </a:r>
            <a:r>
              <a:rPr lang="fi-FI" sz="2800" dirty="0" smtClean="0"/>
              <a:t> = 40</a:t>
            </a:r>
            <a:endParaRPr lang="fi-FI" sz="2800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Laskuja                                                                © Varga–Neményi ry 2016</a:t>
            </a:r>
            <a:endParaRPr lang="en-US" dirty="0"/>
          </a:p>
        </p:txBody>
      </p:sp>
      <p:sp>
        <p:nvSpPr>
          <p:cNvPr id="5" name="Tekstiruutu 4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2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1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Mitkä kaksi lukua?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buFont typeface="+mj-lt"/>
              <a:buAutoNum type="alphaLcPeriod"/>
            </a:pPr>
            <a:r>
              <a:rPr lang="fi-FI" dirty="0" smtClean="0"/>
              <a:t>Kahden </a:t>
            </a:r>
            <a:r>
              <a:rPr lang="fi-FI" dirty="0"/>
              <a:t>luvun summa on 60 ja erotus 28.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Mitkä </a:t>
            </a:r>
            <a:r>
              <a:rPr lang="fi-FI" dirty="0"/>
              <a:t>luvut ovat</a:t>
            </a:r>
            <a:r>
              <a:rPr lang="fi-FI" dirty="0" smtClean="0"/>
              <a:t>?</a:t>
            </a:r>
          </a:p>
          <a:p>
            <a:pPr marL="0" lvl="0" indent="0">
              <a:buNone/>
            </a:pPr>
            <a:endParaRPr lang="fi-FI" b="1" dirty="0"/>
          </a:p>
          <a:p>
            <a:pPr marL="457200" lvl="0" indent="-457200">
              <a:buFont typeface="+mj-lt"/>
              <a:buAutoNum type="alphaLcPeriod" startAt="2"/>
            </a:pPr>
            <a:r>
              <a:rPr lang="fi-FI" dirty="0"/>
              <a:t>Kahden luvun summa on 90 ja erotus 28.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Mitkä </a:t>
            </a:r>
            <a:r>
              <a:rPr lang="fi-FI" dirty="0"/>
              <a:t>luvut ovat</a:t>
            </a:r>
            <a:r>
              <a:rPr lang="fi-FI" dirty="0" smtClean="0"/>
              <a:t>?</a:t>
            </a:r>
            <a:endParaRPr lang="fi-FI" b="1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Laskuja                                                                © Varga–Neményi ry 2016</a:t>
            </a:r>
            <a:endParaRPr lang="en-US" dirty="0"/>
          </a:p>
        </p:txBody>
      </p:sp>
      <p:sp>
        <p:nvSpPr>
          <p:cNvPr id="5" name="Tekstiruutu 4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20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7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Lähestymispeli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fi-FI" dirty="0" smtClean="0"/>
              <a:t>Nostetaan 1 – 100 -korttipakasta tavoiteluku esimerkiksi 43.</a:t>
            </a:r>
          </a:p>
          <a:p>
            <a:pPr marL="457200" lvl="0" indent="-457200">
              <a:buFont typeface="+mj-lt"/>
              <a:buAutoNum type="arabicPeriod"/>
            </a:pPr>
            <a:r>
              <a:rPr lang="fi-FI" dirty="0" smtClean="0"/>
              <a:t>Heitetään viisi noppaa yhtä aikaa. </a:t>
            </a:r>
          </a:p>
          <a:p>
            <a:pPr marL="457200" lvl="0" indent="-457200">
              <a:buFont typeface="+mj-lt"/>
              <a:buAutoNum type="arabicPeriod"/>
            </a:pPr>
            <a:r>
              <a:rPr lang="fi-FI" dirty="0" smtClean="0"/>
              <a:t>Muodostetaan nopan silmäluvuista laskutoimituksia. </a:t>
            </a:r>
            <a:br>
              <a:rPr lang="fi-FI" dirty="0" smtClean="0"/>
            </a:br>
            <a:r>
              <a:rPr lang="fi-FI" dirty="0" smtClean="0"/>
              <a:t>Jokaista silmälukua on käytettävä kerran </a:t>
            </a:r>
            <a:br>
              <a:rPr lang="fi-FI" dirty="0" smtClean="0"/>
            </a:br>
            <a:r>
              <a:rPr lang="fi-FI" dirty="0" smtClean="0"/>
              <a:t>esimerkiksi 6 · (4 + 3) + (3 : 3) = 43.</a:t>
            </a:r>
          </a:p>
          <a:p>
            <a:pPr marL="457200" lvl="0" indent="-457200">
              <a:buFont typeface="+mj-lt"/>
              <a:buAutoNum type="arabicPeriod"/>
            </a:pPr>
            <a:r>
              <a:rPr lang="fi-FI" dirty="0" smtClean="0"/>
              <a:t>Lähimmäksi tavoitelukua päässyt pelaaja voittaa.  </a:t>
            </a:r>
            <a:endParaRPr lang="fi-FI" sz="2400" b="1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Laskuja                                                                © Varga–Neményi ry 2016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733" y="4386718"/>
            <a:ext cx="1097278" cy="1084318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908" y="4376998"/>
            <a:ext cx="1097278" cy="1103758"/>
          </a:xfrm>
          <a:prstGeom prst="rect">
            <a:avLst/>
          </a:prstGeom>
        </p:spPr>
      </p:pic>
      <p:pic>
        <p:nvPicPr>
          <p:cNvPr id="18" name="Kuva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81" y="4392439"/>
            <a:ext cx="1068905" cy="1075332"/>
          </a:xfrm>
          <a:prstGeom prst="rect">
            <a:avLst/>
          </a:prstGeom>
        </p:spPr>
      </p:pic>
      <p:pic>
        <p:nvPicPr>
          <p:cNvPr id="21" name="Kuva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559" y="4396438"/>
            <a:ext cx="1097278" cy="1084318"/>
          </a:xfrm>
          <a:prstGeom prst="rect">
            <a:avLst/>
          </a:prstGeom>
        </p:spPr>
      </p:pic>
      <p:pic>
        <p:nvPicPr>
          <p:cNvPr id="22" name="Kuva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868" y="4364013"/>
            <a:ext cx="1097278" cy="1084318"/>
          </a:xfrm>
          <a:prstGeom prst="rect">
            <a:avLst/>
          </a:prstGeom>
        </p:spPr>
      </p:pic>
      <p:sp>
        <p:nvSpPr>
          <p:cNvPr id="11" name="Tekstiruutu 10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894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203242" y="1479176"/>
            <a:ext cx="8686758" cy="4437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Laskuja                                                                © Varga–Neményi ry 2016</a:t>
            </a:r>
            <a:endParaRPr lang="en-US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grpSp>
        <p:nvGrpSpPr>
          <p:cNvPr id="26" name="Ryhmä 25"/>
          <p:cNvGrpSpPr/>
          <p:nvPr/>
        </p:nvGrpSpPr>
        <p:grpSpPr>
          <a:xfrm>
            <a:off x="203242" y="3053727"/>
            <a:ext cx="2184270" cy="2497434"/>
            <a:chOff x="149304" y="3051142"/>
            <a:chExt cx="2184270" cy="2497434"/>
          </a:xfrm>
        </p:grpSpPr>
        <p:pic>
          <p:nvPicPr>
            <p:cNvPr id="9" name="Kuva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304" y="3051142"/>
              <a:ext cx="2184270" cy="2497434"/>
            </a:xfrm>
            <a:prstGeom prst="rect">
              <a:avLst/>
            </a:prstGeom>
          </p:spPr>
        </p:pic>
        <p:sp>
          <p:nvSpPr>
            <p:cNvPr id="13" name="Ellipsi 12"/>
            <p:cNvSpPr/>
            <p:nvPr/>
          </p:nvSpPr>
          <p:spPr>
            <a:xfrm>
              <a:off x="215726" y="3066272"/>
              <a:ext cx="431718" cy="44598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 smtClean="0"/>
                <a:t>B</a:t>
              </a:r>
              <a:endParaRPr lang="fi-FI" dirty="0"/>
            </a:p>
          </p:txBody>
        </p:sp>
      </p:grpSp>
      <p:grpSp>
        <p:nvGrpSpPr>
          <p:cNvPr id="25" name="Ryhmä 24"/>
          <p:cNvGrpSpPr/>
          <p:nvPr/>
        </p:nvGrpSpPr>
        <p:grpSpPr>
          <a:xfrm>
            <a:off x="215726" y="802407"/>
            <a:ext cx="2394967" cy="1546989"/>
            <a:chOff x="149304" y="764903"/>
            <a:chExt cx="2394967" cy="1546989"/>
          </a:xfrm>
        </p:grpSpPr>
        <p:pic>
          <p:nvPicPr>
            <p:cNvPr id="5" name="Kuva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304" y="1134961"/>
              <a:ext cx="2394967" cy="1176931"/>
            </a:xfrm>
            <a:prstGeom prst="rect">
              <a:avLst/>
            </a:prstGeom>
          </p:spPr>
        </p:pic>
        <p:sp>
          <p:nvSpPr>
            <p:cNvPr id="14" name="Ellipsi 13"/>
            <p:cNvSpPr/>
            <p:nvPr/>
          </p:nvSpPr>
          <p:spPr>
            <a:xfrm>
              <a:off x="915069" y="764903"/>
              <a:ext cx="431718" cy="44598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 smtClean="0"/>
                <a:t>A</a:t>
              </a:r>
              <a:endParaRPr lang="fi-FI" dirty="0"/>
            </a:p>
          </p:txBody>
        </p:sp>
      </p:grpSp>
      <p:grpSp>
        <p:nvGrpSpPr>
          <p:cNvPr id="24" name="Ryhmä 23"/>
          <p:cNvGrpSpPr/>
          <p:nvPr/>
        </p:nvGrpSpPr>
        <p:grpSpPr>
          <a:xfrm>
            <a:off x="4165173" y="706202"/>
            <a:ext cx="2358192" cy="1365116"/>
            <a:chOff x="4023551" y="1259788"/>
            <a:chExt cx="2358192" cy="1365116"/>
          </a:xfrm>
        </p:grpSpPr>
        <p:pic>
          <p:nvPicPr>
            <p:cNvPr id="7" name="Kuva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5269" y="1302020"/>
              <a:ext cx="1926474" cy="1322884"/>
            </a:xfrm>
            <a:prstGeom prst="rect">
              <a:avLst/>
            </a:prstGeom>
          </p:spPr>
        </p:pic>
        <p:sp>
          <p:nvSpPr>
            <p:cNvPr id="15" name="Ellipsi 14"/>
            <p:cNvSpPr/>
            <p:nvPr/>
          </p:nvSpPr>
          <p:spPr>
            <a:xfrm>
              <a:off x="4023551" y="1259788"/>
              <a:ext cx="431718" cy="44598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 smtClean="0"/>
                <a:t>E</a:t>
              </a:r>
              <a:endParaRPr lang="fi-FI" dirty="0"/>
            </a:p>
          </p:txBody>
        </p:sp>
      </p:grpSp>
      <p:grpSp>
        <p:nvGrpSpPr>
          <p:cNvPr id="23" name="Ryhmä 22"/>
          <p:cNvGrpSpPr/>
          <p:nvPr/>
        </p:nvGrpSpPr>
        <p:grpSpPr>
          <a:xfrm>
            <a:off x="6712810" y="557345"/>
            <a:ext cx="2004489" cy="1500525"/>
            <a:chOff x="6768375" y="967392"/>
            <a:chExt cx="2004489" cy="1501160"/>
          </a:xfrm>
        </p:grpSpPr>
        <p:pic>
          <p:nvPicPr>
            <p:cNvPr id="12" name="Kuva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63"/>
            <a:stretch/>
          </p:blipFill>
          <p:spPr>
            <a:xfrm>
              <a:off x="6768375" y="1459006"/>
              <a:ext cx="2004489" cy="1009546"/>
            </a:xfrm>
            <a:prstGeom prst="rect">
              <a:avLst/>
            </a:prstGeom>
          </p:spPr>
        </p:pic>
        <p:sp>
          <p:nvSpPr>
            <p:cNvPr id="16" name="Ellipsi 15"/>
            <p:cNvSpPr/>
            <p:nvPr/>
          </p:nvSpPr>
          <p:spPr>
            <a:xfrm>
              <a:off x="6813461" y="967392"/>
              <a:ext cx="431718" cy="44598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 smtClean="0"/>
                <a:t>F</a:t>
              </a:r>
              <a:endParaRPr lang="fi-FI" dirty="0"/>
            </a:p>
          </p:txBody>
        </p:sp>
      </p:grpSp>
      <p:grpSp>
        <p:nvGrpSpPr>
          <p:cNvPr id="22" name="Ryhmä 21"/>
          <p:cNvGrpSpPr/>
          <p:nvPr/>
        </p:nvGrpSpPr>
        <p:grpSpPr>
          <a:xfrm>
            <a:off x="7208576" y="2349396"/>
            <a:ext cx="1727063" cy="1999679"/>
            <a:chOff x="6907089" y="3209034"/>
            <a:chExt cx="1727063" cy="1999679"/>
          </a:xfrm>
        </p:grpSpPr>
        <p:pic>
          <p:nvPicPr>
            <p:cNvPr id="8" name="Kuva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7089" y="3640299"/>
              <a:ext cx="1727063" cy="1568414"/>
            </a:xfrm>
            <a:prstGeom prst="rect">
              <a:avLst/>
            </a:prstGeom>
          </p:spPr>
        </p:pic>
        <p:sp>
          <p:nvSpPr>
            <p:cNvPr id="17" name="Ellipsi 16"/>
            <p:cNvSpPr/>
            <p:nvPr/>
          </p:nvSpPr>
          <p:spPr>
            <a:xfrm>
              <a:off x="6951949" y="3209034"/>
              <a:ext cx="431718" cy="44598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 smtClean="0"/>
                <a:t>H</a:t>
              </a:r>
              <a:endParaRPr lang="fi-FI" dirty="0"/>
            </a:p>
          </p:txBody>
        </p:sp>
      </p:grpSp>
      <p:grpSp>
        <p:nvGrpSpPr>
          <p:cNvPr id="27" name="Ryhmä 26"/>
          <p:cNvGrpSpPr/>
          <p:nvPr/>
        </p:nvGrpSpPr>
        <p:grpSpPr>
          <a:xfrm>
            <a:off x="2373180" y="4351758"/>
            <a:ext cx="2779776" cy="1280160"/>
            <a:chOff x="2279576" y="4340936"/>
            <a:chExt cx="2779776" cy="1280160"/>
          </a:xfrm>
        </p:grpSpPr>
        <p:pic>
          <p:nvPicPr>
            <p:cNvPr id="10" name="Kuva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9576" y="4340936"/>
              <a:ext cx="2779776" cy="1280160"/>
            </a:xfrm>
            <a:prstGeom prst="rect">
              <a:avLst/>
            </a:prstGeom>
          </p:spPr>
        </p:pic>
        <p:sp>
          <p:nvSpPr>
            <p:cNvPr id="18" name="Ellipsi 17"/>
            <p:cNvSpPr/>
            <p:nvPr/>
          </p:nvSpPr>
          <p:spPr>
            <a:xfrm>
              <a:off x="3311380" y="4547335"/>
              <a:ext cx="431718" cy="44598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 smtClean="0"/>
                <a:t>D</a:t>
              </a:r>
              <a:endParaRPr lang="fi-FI" dirty="0"/>
            </a:p>
          </p:txBody>
        </p:sp>
      </p:grpSp>
      <p:grpSp>
        <p:nvGrpSpPr>
          <p:cNvPr id="28" name="Ryhmä 27"/>
          <p:cNvGrpSpPr/>
          <p:nvPr/>
        </p:nvGrpSpPr>
        <p:grpSpPr>
          <a:xfrm>
            <a:off x="2228700" y="2349396"/>
            <a:ext cx="2117848" cy="2024834"/>
            <a:chOff x="2199896" y="2160603"/>
            <a:chExt cx="2117848" cy="2024834"/>
          </a:xfrm>
        </p:grpSpPr>
        <p:pic>
          <p:nvPicPr>
            <p:cNvPr id="6" name="Kuva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9896" y="2160603"/>
              <a:ext cx="2117848" cy="2024834"/>
            </a:xfrm>
            <a:prstGeom prst="rect">
              <a:avLst/>
            </a:prstGeom>
          </p:spPr>
        </p:pic>
        <p:sp>
          <p:nvSpPr>
            <p:cNvPr id="19" name="Ellipsi 18"/>
            <p:cNvSpPr/>
            <p:nvPr/>
          </p:nvSpPr>
          <p:spPr>
            <a:xfrm>
              <a:off x="2698036" y="2624904"/>
              <a:ext cx="431718" cy="44598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 smtClean="0"/>
                <a:t>C</a:t>
              </a:r>
              <a:endParaRPr lang="fi-FI" dirty="0"/>
            </a:p>
          </p:txBody>
        </p:sp>
      </p:grpSp>
      <p:grpSp>
        <p:nvGrpSpPr>
          <p:cNvPr id="29" name="Ryhmä 28"/>
          <p:cNvGrpSpPr/>
          <p:nvPr/>
        </p:nvGrpSpPr>
        <p:grpSpPr>
          <a:xfrm>
            <a:off x="4936972" y="2486009"/>
            <a:ext cx="2035113" cy="1599446"/>
            <a:chOff x="4594860" y="3383898"/>
            <a:chExt cx="2035113" cy="1599446"/>
          </a:xfrm>
        </p:grpSpPr>
        <p:pic>
          <p:nvPicPr>
            <p:cNvPr id="11" name="Kuva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94860" y="3534809"/>
              <a:ext cx="2035113" cy="1448535"/>
            </a:xfrm>
            <a:prstGeom prst="rect">
              <a:avLst/>
            </a:prstGeom>
          </p:spPr>
        </p:pic>
        <p:sp>
          <p:nvSpPr>
            <p:cNvPr id="20" name="Ellipsi 19"/>
            <p:cNvSpPr/>
            <p:nvPr/>
          </p:nvSpPr>
          <p:spPr>
            <a:xfrm>
              <a:off x="5338213" y="3383898"/>
              <a:ext cx="431718" cy="445986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 smtClean="0"/>
                <a:t>G</a:t>
              </a:r>
              <a:endParaRPr lang="fi-FI" dirty="0"/>
            </a:p>
          </p:txBody>
        </p:sp>
      </p:grpSp>
      <p:sp>
        <p:nvSpPr>
          <p:cNvPr id="30" name="Tekstiruutu 29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22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508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Muutokset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85838"/>
            <a:r>
              <a:rPr lang="fi-FI" dirty="0" smtClean="0"/>
              <a:t>Alkutilanne		Muutos		Lopputilanne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Laskuja                                                                © Varga–Neményi ry 2016</a:t>
            </a:r>
            <a:endParaRPr lang="en-US" dirty="0"/>
          </a:p>
        </p:txBody>
      </p:sp>
      <p:sp>
        <p:nvSpPr>
          <p:cNvPr id="5" name="Pyöristetty suorakulmio 4"/>
          <p:cNvSpPr/>
          <p:nvPr/>
        </p:nvSpPr>
        <p:spPr>
          <a:xfrm>
            <a:off x="822959" y="2272552"/>
            <a:ext cx="2686723" cy="19229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Pyöristetty suorakulmio 5"/>
          <p:cNvSpPr/>
          <p:nvPr/>
        </p:nvSpPr>
        <p:spPr>
          <a:xfrm>
            <a:off x="5593976" y="2272552"/>
            <a:ext cx="2772784" cy="192292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8" name="Suora nuoliyhdysviiva 7"/>
          <p:cNvCxnSpPr/>
          <p:nvPr/>
        </p:nvCxnSpPr>
        <p:spPr>
          <a:xfrm flipV="1">
            <a:off x="3751729" y="3240741"/>
            <a:ext cx="1627095" cy="1344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ruutu 8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22</a:t>
            </a:r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33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Täydennä luvut sataan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Täydennä ensin lähimpään kymmeneen ja sitten sataa. </a:t>
            </a:r>
            <a:br>
              <a:rPr lang="fi-FI" dirty="0" smtClean="0"/>
            </a:br>
            <a:r>
              <a:rPr lang="fi-FI" dirty="0" smtClean="0"/>
              <a:t>Sano ääneen ja kirjoita vihkoon. </a:t>
            </a:r>
          </a:p>
          <a:p>
            <a:r>
              <a:rPr lang="fi-FI" sz="3200" dirty="0" smtClean="0"/>
              <a:t>34, 23, 55, 91, 32, 67, 84, 98, 77, 12, 69, 46</a:t>
            </a:r>
          </a:p>
          <a:p>
            <a:r>
              <a:rPr lang="fi-FI" dirty="0" smtClean="0"/>
              <a:t>Kirjoita näin: 34 + </a:t>
            </a:r>
            <a:r>
              <a:rPr lang="fi-FI" dirty="0" smtClean="0">
                <a:solidFill>
                  <a:srgbClr val="C00000"/>
                </a:solidFill>
              </a:rPr>
              <a:t>6</a:t>
            </a:r>
            <a:r>
              <a:rPr lang="fi-FI" dirty="0" smtClean="0"/>
              <a:t> = 40 	40 + 60 = 100    </a:t>
            </a:r>
            <a:r>
              <a:rPr lang="fi-FI" dirty="0" smtClean="0">
                <a:sym typeface="Wingdings" panose="05000000000000000000" pitchFamily="2" charset="2"/>
              </a:rPr>
              <a:t>    34 + 66 = 100</a:t>
            </a:r>
          </a:p>
          <a:p>
            <a:r>
              <a:rPr lang="fi-FI" sz="1800" dirty="0" smtClean="0">
                <a:sym typeface="Wingdings" panose="05000000000000000000" pitchFamily="2" charset="2"/>
              </a:rPr>
              <a:t>                             </a:t>
            </a:r>
          </a:p>
          <a:p>
            <a:r>
              <a:rPr lang="fi-FI" dirty="0" smtClean="0">
                <a:sym typeface="Wingdings" panose="05000000000000000000" pitchFamily="2" charset="2"/>
              </a:rPr>
              <a:t>Tai näin:  34             40             100</a:t>
            </a:r>
          </a:p>
          <a:p>
            <a:r>
              <a:rPr lang="fi-FI" b="1" dirty="0" smtClean="0">
                <a:sym typeface="Wingdings" panose="05000000000000000000" pitchFamily="2" charset="2"/>
              </a:rPr>
              <a:t/>
            </a:r>
            <a:br>
              <a:rPr lang="fi-FI" b="1" dirty="0" smtClean="0">
                <a:sym typeface="Wingdings" panose="05000000000000000000" pitchFamily="2" charset="2"/>
              </a:rPr>
            </a:br>
            <a:r>
              <a:rPr lang="fi-FI" b="1" dirty="0" smtClean="0">
                <a:sym typeface="Wingdings" panose="05000000000000000000" pitchFamily="2" charset="2"/>
              </a:rPr>
              <a:t>Näin ei voi kirjoittaa:  	</a:t>
            </a:r>
            <a:r>
              <a:rPr lang="fi-FI" dirty="0" smtClean="0">
                <a:sym typeface="Wingdings" panose="05000000000000000000" pitchFamily="2" charset="2"/>
              </a:rPr>
              <a:t>34 + 6 = 40 + 60 = 100, </a:t>
            </a:r>
            <a:br>
              <a:rPr lang="fi-FI" dirty="0" smtClean="0">
                <a:sym typeface="Wingdings" panose="05000000000000000000" pitchFamily="2" charset="2"/>
              </a:rPr>
            </a:br>
            <a:r>
              <a:rPr lang="fi-FI" dirty="0" smtClean="0">
                <a:sym typeface="Wingdings" panose="05000000000000000000" pitchFamily="2" charset="2"/>
              </a:rPr>
              <a:t>			koska 34 + 6 ei ole yhtä suuri kuin 40 + 60,</a:t>
            </a:r>
          </a:p>
          <a:p>
            <a:pPr marL="1471400" lvl="8" indent="0">
              <a:buNone/>
            </a:pPr>
            <a:r>
              <a:rPr lang="fi-FI" dirty="0">
                <a:sym typeface="Wingdings" panose="05000000000000000000" pitchFamily="2" charset="2"/>
              </a:rPr>
              <a:t>	</a:t>
            </a:r>
            <a:r>
              <a:rPr lang="fi-FI" dirty="0" smtClean="0">
                <a:sym typeface="Wingdings" panose="05000000000000000000" pitchFamily="2" charset="2"/>
              </a:rPr>
              <a:t>	</a:t>
            </a:r>
            <a:r>
              <a:rPr lang="fi-FI" sz="2000" dirty="0" smtClean="0">
                <a:sym typeface="Wingdings" panose="05000000000000000000" pitchFamily="2" charset="2"/>
              </a:rPr>
              <a:t>34 + 6 ≠ 40 + 60 (</a:t>
            </a:r>
            <a:r>
              <a:rPr lang="fi-FI" dirty="0" smtClean="0">
                <a:sym typeface="Wingdings" panose="05000000000000000000" pitchFamily="2" charset="2"/>
              </a:rPr>
              <a:t>≠  ”on eri suuri kuin”). </a:t>
            </a:r>
            <a:endParaRPr lang="fi-FI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Laskuja                                                                © Varga–Neményi ry 2016</a:t>
            </a:r>
            <a:endParaRPr lang="en-US" dirty="0"/>
          </a:p>
        </p:txBody>
      </p:sp>
      <p:sp>
        <p:nvSpPr>
          <p:cNvPr id="5" name="Kaari 4"/>
          <p:cNvSpPr/>
          <p:nvPr/>
        </p:nvSpPr>
        <p:spPr>
          <a:xfrm rot="19154427">
            <a:off x="2069569" y="4026821"/>
            <a:ext cx="852337" cy="897429"/>
          </a:xfrm>
          <a:prstGeom prst="arc">
            <a:avLst/>
          </a:prstGeom>
          <a:ln w="28575">
            <a:solidFill>
              <a:schemeClr val="bg2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Kaari 5"/>
          <p:cNvSpPr/>
          <p:nvPr/>
        </p:nvSpPr>
        <p:spPr>
          <a:xfrm rot="19154427">
            <a:off x="3063084" y="4014122"/>
            <a:ext cx="852337" cy="897429"/>
          </a:xfrm>
          <a:prstGeom prst="arc">
            <a:avLst/>
          </a:prstGeom>
          <a:ln w="28575">
            <a:solidFill>
              <a:schemeClr val="bg2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/>
          <p:cNvSpPr txBox="1"/>
          <p:nvPr/>
        </p:nvSpPr>
        <p:spPr>
          <a:xfrm>
            <a:off x="2218913" y="3698241"/>
            <a:ext cx="46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+ 6</a:t>
            </a:r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3138358" y="3698241"/>
            <a:ext cx="658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+ 60</a:t>
            </a:r>
            <a:endParaRPr lang="fi-FI" dirty="0"/>
          </a:p>
        </p:txBody>
      </p:sp>
      <p:sp>
        <p:nvSpPr>
          <p:cNvPr id="10" name="Tekstiruutu 9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3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8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Laskusarjoja 1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6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/>
              <a:t>Sano laskusarjojen vastaukset ääneen. Jatka niin pitkälle kuin osaat. 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Laskuja                                                                © Varga–Neményi ry 2016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7" name="Sisällön paikkamerkki 2"/>
          <p:cNvSpPr txBox="1">
            <a:spLocks/>
          </p:cNvSpPr>
          <p:nvPr/>
        </p:nvSpPr>
        <p:spPr>
          <a:xfrm>
            <a:off x="1091664" y="2247500"/>
            <a:ext cx="1842036" cy="3702148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fi-FI" sz="2800" dirty="0">
                <a:solidFill>
                  <a:schemeClr val="accent2">
                    <a:lumMod val="75000"/>
                  </a:schemeClr>
                </a:solidFill>
              </a:rPr>
              <a:t> 4</a:t>
            </a:r>
            <a:r>
              <a:rPr lang="fi-FI" sz="2800" dirty="0" smtClean="0">
                <a:solidFill>
                  <a:schemeClr val="accent2">
                    <a:lumMod val="75000"/>
                  </a:schemeClr>
                </a:solidFill>
              </a:rPr>
              <a:t> + 3 =</a:t>
            </a:r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fi-FI" sz="2800" dirty="0" smtClean="0">
                <a:solidFill>
                  <a:schemeClr val="accent2">
                    <a:lumMod val="75000"/>
                  </a:schemeClr>
                </a:solidFill>
              </a:rPr>
              <a:t>14 + 3 =</a:t>
            </a:r>
          </a:p>
          <a:p>
            <a:pPr marL="0" indent="0" algn="ctr">
              <a:buNone/>
            </a:pPr>
            <a:r>
              <a:rPr lang="fi-FI" sz="2800" dirty="0" smtClean="0">
                <a:solidFill>
                  <a:schemeClr val="accent2">
                    <a:lumMod val="75000"/>
                  </a:schemeClr>
                </a:solidFill>
              </a:rPr>
              <a:t>24 </a:t>
            </a:r>
            <a:r>
              <a:rPr lang="fi-FI" sz="2800" dirty="0">
                <a:solidFill>
                  <a:schemeClr val="accent2">
                    <a:lumMod val="75000"/>
                  </a:schemeClr>
                </a:solidFill>
              </a:rPr>
              <a:t>+ 3 </a:t>
            </a:r>
            <a:r>
              <a:rPr lang="fi-FI" sz="2800" dirty="0" smtClean="0">
                <a:solidFill>
                  <a:schemeClr val="accent2">
                    <a:lumMod val="75000"/>
                  </a:schemeClr>
                </a:solidFill>
              </a:rPr>
              <a:t>=</a:t>
            </a:r>
          </a:p>
          <a:p>
            <a:pPr marL="0" indent="0" algn="ctr">
              <a:buNone/>
            </a:pPr>
            <a:r>
              <a:rPr lang="fi-FI" sz="2800" dirty="0" smtClean="0">
                <a:solidFill>
                  <a:schemeClr val="accent2">
                    <a:lumMod val="75000"/>
                  </a:schemeClr>
                </a:solidFill>
              </a:rPr>
              <a:t>34 </a:t>
            </a:r>
            <a:r>
              <a:rPr lang="fi-FI" sz="2800" dirty="0">
                <a:solidFill>
                  <a:schemeClr val="accent2">
                    <a:lumMod val="75000"/>
                  </a:schemeClr>
                </a:solidFill>
              </a:rPr>
              <a:t>+ 3 =</a:t>
            </a:r>
          </a:p>
          <a:p>
            <a:pPr marL="0" indent="0" algn="ctr">
              <a:buNone/>
            </a:pPr>
            <a:endParaRPr lang="fi-FI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fi-FI" dirty="0" smtClean="0"/>
          </a:p>
          <a:p>
            <a:endParaRPr lang="fi-FI" dirty="0"/>
          </a:p>
        </p:txBody>
      </p:sp>
      <p:sp>
        <p:nvSpPr>
          <p:cNvPr id="9" name="Sisällön paikkamerkki 2"/>
          <p:cNvSpPr txBox="1">
            <a:spLocks/>
          </p:cNvSpPr>
          <p:nvPr/>
        </p:nvSpPr>
        <p:spPr>
          <a:xfrm>
            <a:off x="3808194" y="2242687"/>
            <a:ext cx="1842036" cy="3702148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fi-FI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i-FI" sz="2800" dirty="0" smtClean="0">
                <a:solidFill>
                  <a:schemeClr val="accent2">
                    <a:lumMod val="75000"/>
                  </a:schemeClr>
                </a:solidFill>
              </a:rPr>
              <a:t>2 + 6 =</a:t>
            </a:r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fi-FI" sz="2800" dirty="0" smtClean="0">
                <a:solidFill>
                  <a:schemeClr val="accent2">
                    <a:lumMod val="75000"/>
                  </a:schemeClr>
                </a:solidFill>
              </a:rPr>
              <a:t>12 + 6 =</a:t>
            </a:r>
          </a:p>
          <a:p>
            <a:pPr marL="0" indent="0" algn="ctr">
              <a:buNone/>
            </a:pPr>
            <a:r>
              <a:rPr lang="fi-FI" sz="2800" dirty="0" smtClean="0">
                <a:solidFill>
                  <a:schemeClr val="accent2">
                    <a:lumMod val="75000"/>
                  </a:schemeClr>
                </a:solidFill>
              </a:rPr>
              <a:t>22 </a:t>
            </a:r>
            <a:r>
              <a:rPr lang="fi-FI" sz="2800" dirty="0">
                <a:solidFill>
                  <a:schemeClr val="accent2">
                    <a:lumMod val="75000"/>
                  </a:schemeClr>
                </a:solidFill>
              </a:rPr>
              <a:t>+ </a:t>
            </a:r>
            <a:r>
              <a:rPr lang="fi-FI" sz="2800" dirty="0" smtClean="0">
                <a:solidFill>
                  <a:schemeClr val="accent2">
                    <a:lumMod val="75000"/>
                  </a:schemeClr>
                </a:solidFill>
              </a:rPr>
              <a:t>6 =</a:t>
            </a:r>
          </a:p>
          <a:p>
            <a:pPr marL="0" indent="0" algn="ctr">
              <a:buNone/>
            </a:pPr>
            <a:r>
              <a:rPr lang="fi-FI" sz="2800" dirty="0" smtClean="0">
                <a:solidFill>
                  <a:schemeClr val="accent2">
                    <a:lumMod val="75000"/>
                  </a:schemeClr>
                </a:solidFill>
              </a:rPr>
              <a:t>32 </a:t>
            </a:r>
            <a:r>
              <a:rPr lang="fi-FI" sz="2800" dirty="0">
                <a:solidFill>
                  <a:schemeClr val="accent2">
                    <a:lumMod val="75000"/>
                  </a:schemeClr>
                </a:solidFill>
              </a:rPr>
              <a:t>+ </a:t>
            </a:r>
            <a:r>
              <a:rPr lang="fi-FI" sz="2800" dirty="0" smtClean="0">
                <a:solidFill>
                  <a:schemeClr val="accent2">
                    <a:lumMod val="75000"/>
                  </a:schemeClr>
                </a:solidFill>
              </a:rPr>
              <a:t>6 </a:t>
            </a:r>
            <a:r>
              <a:rPr lang="fi-FI" sz="2800" dirty="0">
                <a:solidFill>
                  <a:schemeClr val="accent2">
                    <a:lumMod val="75000"/>
                  </a:schemeClr>
                </a:solidFill>
              </a:rPr>
              <a:t>=</a:t>
            </a:r>
          </a:p>
          <a:p>
            <a:pPr marL="0" indent="0" algn="ctr">
              <a:buNone/>
            </a:pPr>
            <a:endParaRPr lang="fi-FI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fi-FI" dirty="0" smtClean="0"/>
          </a:p>
          <a:p>
            <a:endParaRPr lang="fi-FI" dirty="0"/>
          </a:p>
        </p:txBody>
      </p:sp>
      <p:sp>
        <p:nvSpPr>
          <p:cNvPr id="10" name="Sisällön paikkamerkki 2"/>
          <p:cNvSpPr txBox="1">
            <a:spLocks/>
          </p:cNvSpPr>
          <p:nvPr/>
        </p:nvSpPr>
        <p:spPr>
          <a:xfrm>
            <a:off x="6381742" y="2242687"/>
            <a:ext cx="1842036" cy="3702148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fi-FI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i-FI" sz="2800" dirty="0" smtClean="0">
                <a:solidFill>
                  <a:schemeClr val="accent2">
                    <a:lumMod val="75000"/>
                  </a:schemeClr>
                </a:solidFill>
              </a:rPr>
              <a:t>5 + 4 =</a:t>
            </a:r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fi-FI" sz="2800" dirty="0" smtClean="0">
                <a:solidFill>
                  <a:schemeClr val="accent2">
                    <a:lumMod val="75000"/>
                  </a:schemeClr>
                </a:solidFill>
              </a:rPr>
              <a:t>15 + 4 =</a:t>
            </a:r>
          </a:p>
          <a:p>
            <a:pPr marL="0" indent="0" algn="ctr">
              <a:buNone/>
            </a:pPr>
            <a:r>
              <a:rPr lang="fi-FI" sz="2800" dirty="0" smtClean="0">
                <a:solidFill>
                  <a:schemeClr val="accent2">
                    <a:lumMod val="75000"/>
                  </a:schemeClr>
                </a:solidFill>
              </a:rPr>
              <a:t>25 </a:t>
            </a:r>
            <a:r>
              <a:rPr lang="fi-FI" sz="2800" dirty="0">
                <a:solidFill>
                  <a:schemeClr val="accent2">
                    <a:lumMod val="75000"/>
                  </a:schemeClr>
                </a:solidFill>
              </a:rPr>
              <a:t>+ </a:t>
            </a:r>
            <a:r>
              <a:rPr lang="fi-FI" sz="2800" dirty="0" smtClean="0">
                <a:solidFill>
                  <a:schemeClr val="accent2">
                    <a:lumMod val="75000"/>
                  </a:schemeClr>
                </a:solidFill>
              </a:rPr>
              <a:t>4 =</a:t>
            </a:r>
          </a:p>
          <a:p>
            <a:pPr marL="0" indent="0" algn="ctr">
              <a:buNone/>
            </a:pPr>
            <a:r>
              <a:rPr lang="fi-FI" sz="2800" dirty="0" smtClean="0">
                <a:solidFill>
                  <a:schemeClr val="accent2">
                    <a:lumMod val="75000"/>
                  </a:schemeClr>
                </a:solidFill>
              </a:rPr>
              <a:t>35 </a:t>
            </a:r>
            <a:r>
              <a:rPr lang="fi-FI" sz="2800" dirty="0">
                <a:solidFill>
                  <a:schemeClr val="accent2">
                    <a:lumMod val="75000"/>
                  </a:schemeClr>
                </a:solidFill>
              </a:rPr>
              <a:t>+ </a:t>
            </a:r>
            <a:r>
              <a:rPr lang="fi-FI" sz="2800" dirty="0" smtClean="0">
                <a:solidFill>
                  <a:schemeClr val="accent2">
                    <a:lumMod val="75000"/>
                  </a:schemeClr>
                </a:solidFill>
              </a:rPr>
              <a:t>4 </a:t>
            </a:r>
            <a:r>
              <a:rPr lang="fi-FI" sz="2800" dirty="0">
                <a:solidFill>
                  <a:schemeClr val="accent2">
                    <a:lumMod val="75000"/>
                  </a:schemeClr>
                </a:solidFill>
              </a:rPr>
              <a:t>=</a:t>
            </a:r>
          </a:p>
          <a:p>
            <a:pPr marL="0" indent="0" algn="ctr">
              <a:buNone/>
            </a:pPr>
            <a:endParaRPr lang="fi-FI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fi-FI" dirty="0" smtClean="0"/>
          </a:p>
          <a:p>
            <a:endParaRPr lang="fi-FI" dirty="0"/>
          </a:p>
        </p:txBody>
      </p:sp>
      <p:sp>
        <p:nvSpPr>
          <p:cNvPr id="11" name="Tekstiruutu 10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950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Laskusarjoja 2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6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/>
              <a:t>Sano laskusarjojen vastaukset ääneen. Jatka niin pitkälle kuin osaat. 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Laskuja                                                                © Varga–Neményi ry 2016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grpSp>
        <p:nvGrpSpPr>
          <p:cNvPr id="6" name="Ryhmä 5"/>
          <p:cNvGrpSpPr/>
          <p:nvPr/>
        </p:nvGrpSpPr>
        <p:grpSpPr>
          <a:xfrm>
            <a:off x="746759" y="2252312"/>
            <a:ext cx="2413000" cy="3706961"/>
            <a:chOff x="1091664" y="2242687"/>
            <a:chExt cx="3099872" cy="3706961"/>
          </a:xfrm>
        </p:grpSpPr>
        <p:sp>
          <p:nvSpPr>
            <p:cNvPr id="7" name="Sisällön paikkamerkki 2"/>
            <p:cNvSpPr txBox="1">
              <a:spLocks/>
            </p:cNvSpPr>
            <p:nvPr/>
          </p:nvSpPr>
          <p:spPr>
            <a:xfrm>
              <a:off x="1091664" y="2247500"/>
              <a:ext cx="1549936" cy="3702148"/>
            </a:xfrm>
            <a:prstGeom prst="rect">
              <a:avLst/>
            </a:prstGeom>
            <a:solidFill>
              <a:srgbClr val="CDE74B">
                <a:alpha val="44706"/>
              </a:srgbClr>
            </a:solidFill>
            <a:ln>
              <a:solidFill>
                <a:schemeClr val="accent2"/>
              </a:solidFill>
            </a:ln>
          </p:spPr>
          <p:txBody>
            <a:bodyPr vert="horz" lIns="0" tIns="45720" rIns="0" bIns="45720" rtlCol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Calibri" panose="020F0502020204030204" pitchFamily="34" charset="0"/>
                <a:buNone/>
              </a:pPr>
              <a:r>
                <a:rPr lang="fi-FI" sz="28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fi-FI" sz="2800" dirty="0" smtClean="0">
                  <a:solidFill>
                    <a:schemeClr val="accent2">
                      <a:lumMod val="75000"/>
                    </a:schemeClr>
                  </a:solidFill>
                </a:rPr>
                <a:t/>
              </a:r>
              <a:br>
                <a:rPr lang="fi-FI" sz="2800" dirty="0" smtClean="0">
                  <a:solidFill>
                    <a:schemeClr val="accent2">
                      <a:lumMod val="75000"/>
                    </a:schemeClr>
                  </a:solidFill>
                </a:rPr>
              </a:br>
              <a:r>
                <a:rPr lang="fi-FI" sz="28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fi-FI" sz="2400" dirty="0" smtClean="0"/>
                <a:t>6 + 3 =</a:t>
              </a:r>
            </a:p>
            <a:p>
              <a:pPr marL="0" indent="0" algn="ctr">
                <a:buFont typeface="Calibri" panose="020F0502020204030204" pitchFamily="34" charset="0"/>
                <a:buNone/>
              </a:pPr>
              <a:r>
                <a:rPr lang="fi-FI" sz="2400" dirty="0" smtClean="0"/>
                <a:t>16 + 3 =</a:t>
              </a:r>
            </a:p>
            <a:p>
              <a:pPr marL="0" indent="0" algn="ctr">
                <a:buNone/>
              </a:pPr>
              <a:r>
                <a:rPr lang="fi-FI" sz="2400" dirty="0" smtClean="0"/>
                <a:t>26 </a:t>
              </a:r>
              <a:r>
                <a:rPr lang="fi-FI" sz="2400" dirty="0"/>
                <a:t>+ 3 </a:t>
              </a:r>
              <a:r>
                <a:rPr lang="fi-FI" sz="2400" dirty="0" smtClean="0"/>
                <a:t>=</a:t>
              </a:r>
            </a:p>
            <a:p>
              <a:pPr marL="0" indent="0" algn="ctr">
                <a:buNone/>
              </a:pPr>
              <a:r>
                <a:rPr lang="fi-FI" sz="2400" dirty="0" smtClean="0"/>
                <a:t>36 </a:t>
              </a:r>
              <a:r>
                <a:rPr lang="fi-FI" sz="2400" dirty="0"/>
                <a:t>+ 3 </a:t>
              </a:r>
              <a:r>
                <a:rPr lang="fi-FI" sz="2400" dirty="0" smtClean="0"/>
                <a:t>=</a:t>
              </a:r>
            </a:p>
            <a:p>
              <a:pPr marL="0" indent="0" algn="ctr">
                <a:buNone/>
              </a:pPr>
              <a:r>
                <a:rPr lang="fi-FI" sz="2400" dirty="0" smtClean="0"/>
                <a:t>…</a:t>
              </a:r>
              <a:br>
                <a:rPr lang="fi-FI" sz="2400" dirty="0" smtClean="0"/>
              </a:br>
              <a:r>
                <a:rPr lang="fi-FI" sz="2400" dirty="0" smtClean="0"/>
                <a:t>…</a:t>
              </a:r>
              <a:br>
                <a:rPr lang="fi-FI" sz="2400" dirty="0" smtClean="0"/>
              </a:br>
              <a:r>
                <a:rPr lang="fi-FI" sz="2400" dirty="0" smtClean="0"/>
                <a:t>…</a:t>
              </a:r>
              <a:endParaRPr lang="fi-FI" sz="2400" dirty="0"/>
            </a:p>
            <a:p>
              <a:pPr marL="0" indent="0" algn="ctr">
                <a:buNone/>
              </a:pPr>
              <a:endParaRPr lang="fi-FI" sz="2400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marL="0" indent="0">
                <a:buFont typeface="Calibri" panose="020F0502020204030204" pitchFamily="34" charset="0"/>
                <a:buNone/>
              </a:pPr>
              <a:endParaRPr lang="fi-FI" dirty="0" smtClean="0"/>
            </a:p>
            <a:p>
              <a:endParaRPr lang="fi-FI" dirty="0"/>
            </a:p>
          </p:txBody>
        </p:sp>
        <p:sp>
          <p:nvSpPr>
            <p:cNvPr id="11" name="Sisällön paikkamerkki 2"/>
            <p:cNvSpPr txBox="1">
              <a:spLocks/>
            </p:cNvSpPr>
            <p:nvPr/>
          </p:nvSpPr>
          <p:spPr>
            <a:xfrm>
              <a:off x="2641600" y="2242687"/>
              <a:ext cx="1549936" cy="370214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vert="horz" lIns="0" tIns="45720" rIns="0" bIns="45720" rtlCol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Calibri" panose="020F0502020204030204" pitchFamily="34" charset="0"/>
                <a:buNone/>
              </a:pPr>
              <a:r>
                <a:rPr lang="fi-FI" sz="28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fi-FI" sz="2800" dirty="0" smtClean="0">
                  <a:solidFill>
                    <a:schemeClr val="accent2">
                      <a:lumMod val="75000"/>
                    </a:schemeClr>
                  </a:solidFill>
                </a:rPr>
                <a:t/>
              </a:r>
              <a:br>
                <a:rPr lang="fi-FI" sz="2800" dirty="0" smtClean="0">
                  <a:solidFill>
                    <a:schemeClr val="accent2">
                      <a:lumMod val="75000"/>
                    </a:schemeClr>
                  </a:solidFill>
                </a:rPr>
              </a:br>
              <a:r>
                <a:rPr lang="fi-FI" sz="28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fi-FI" sz="2400" dirty="0" smtClean="0"/>
                <a:t>19 – 3 =</a:t>
              </a:r>
            </a:p>
            <a:p>
              <a:pPr marL="0" indent="0" algn="ctr">
                <a:buNone/>
              </a:pPr>
              <a:r>
                <a:rPr lang="fi-FI" sz="2400" dirty="0" smtClean="0"/>
                <a:t>29 </a:t>
              </a:r>
              <a:r>
                <a:rPr lang="fi-FI" sz="2400" dirty="0"/>
                <a:t>– 3 =</a:t>
              </a:r>
            </a:p>
            <a:p>
              <a:pPr marL="0" indent="0" algn="ctr">
                <a:buNone/>
              </a:pPr>
              <a:r>
                <a:rPr lang="fi-FI" sz="2400" dirty="0" smtClean="0"/>
                <a:t>39 </a:t>
              </a:r>
              <a:r>
                <a:rPr lang="fi-FI" sz="2400" dirty="0"/>
                <a:t>– 3 =</a:t>
              </a:r>
            </a:p>
            <a:p>
              <a:pPr marL="0" indent="0" algn="ctr">
                <a:buNone/>
              </a:pPr>
              <a:r>
                <a:rPr lang="fi-FI" sz="2400" dirty="0" smtClean="0"/>
                <a:t>49 </a:t>
              </a:r>
              <a:r>
                <a:rPr lang="fi-FI" sz="2400" dirty="0"/>
                <a:t>– 3 =</a:t>
              </a:r>
            </a:p>
            <a:p>
              <a:pPr marL="0" indent="0" algn="ctr">
                <a:buNone/>
              </a:pPr>
              <a:r>
                <a:rPr lang="fi-FI" sz="2400" dirty="0"/>
                <a:t>…</a:t>
              </a:r>
              <a:br>
                <a:rPr lang="fi-FI" sz="2400" dirty="0"/>
              </a:br>
              <a:r>
                <a:rPr lang="fi-FI" sz="2400" dirty="0"/>
                <a:t>…</a:t>
              </a:r>
              <a:br>
                <a:rPr lang="fi-FI" sz="2400" dirty="0"/>
              </a:br>
              <a:r>
                <a:rPr lang="fi-FI" sz="2400" dirty="0"/>
                <a:t>…</a:t>
              </a:r>
            </a:p>
            <a:p>
              <a:pPr marL="0" indent="0">
                <a:buFont typeface="Calibri" panose="020F0502020204030204" pitchFamily="34" charset="0"/>
                <a:buNone/>
              </a:pPr>
              <a:endParaRPr lang="fi-FI" dirty="0" smtClean="0"/>
            </a:p>
            <a:p>
              <a:endParaRPr lang="fi-FI" dirty="0"/>
            </a:p>
          </p:txBody>
        </p:sp>
      </p:grpSp>
      <p:grpSp>
        <p:nvGrpSpPr>
          <p:cNvPr id="13" name="Ryhmä 12"/>
          <p:cNvGrpSpPr/>
          <p:nvPr/>
        </p:nvGrpSpPr>
        <p:grpSpPr>
          <a:xfrm>
            <a:off x="3477259" y="2237874"/>
            <a:ext cx="2413000" cy="3706961"/>
            <a:chOff x="1091664" y="2242687"/>
            <a:chExt cx="3099872" cy="3706961"/>
          </a:xfrm>
        </p:grpSpPr>
        <p:sp>
          <p:nvSpPr>
            <p:cNvPr id="14" name="Sisällön paikkamerkki 2"/>
            <p:cNvSpPr txBox="1">
              <a:spLocks/>
            </p:cNvSpPr>
            <p:nvPr/>
          </p:nvSpPr>
          <p:spPr>
            <a:xfrm>
              <a:off x="1091664" y="2247500"/>
              <a:ext cx="1549936" cy="3702148"/>
            </a:xfrm>
            <a:prstGeom prst="rect">
              <a:avLst/>
            </a:prstGeom>
            <a:solidFill>
              <a:srgbClr val="CDE74B">
                <a:alpha val="44706"/>
              </a:srgbClr>
            </a:solidFill>
            <a:ln>
              <a:solidFill>
                <a:schemeClr val="accent2"/>
              </a:solidFill>
            </a:ln>
          </p:spPr>
          <p:txBody>
            <a:bodyPr vert="horz" lIns="0" tIns="45720" rIns="0" bIns="45720" rtlCol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Calibri" panose="020F0502020204030204" pitchFamily="34" charset="0"/>
                <a:buNone/>
              </a:pPr>
              <a:r>
                <a:rPr lang="fi-FI" sz="28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fi-FI" sz="2800" dirty="0" smtClean="0">
                  <a:solidFill>
                    <a:schemeClr val="accent2">
                      <a:lumMod val="75000"/>
                    </a:schemeClr>
                  </a:solidFill>
                </a:rPr>
                <a:t/>
              </a:r>
              <a:br>
                <a:rPr lang="fi-FI" sz="2800" dirty="0" smtClean="0">
                  <a:solidFill>
                    <a:schemeClr val="accent2">
                      <a:lumMod val="75000"/>
                    </a:schemeClr>
                  </a:solidFill>
                </a:rPr>
              </a:br>
              <a:r>
                <a:rPr lang="fi-FI" sz="28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fi-FI" sz="2400" dirty="0" smtClean="0"/>
                <a:t>2 + 7 =</a:t>
              </a:r>
            </a:p>
            <a:p>
              <a:pPr marL="0" indent="0" algn="ctr">
                <a:buFont typeface="Calibri" panose="020F0502020204030204" pitchFamily="34" charset="0"/>
                <a:buNone/>
              </a:pPr>
              <a:r>
                <a:rPr lang="fi-FI" sz="2400" dirty="0" smtClean="0"/>
                <a:t>12 + 7 =</a:t>
              </a:r>
            </a:p>
            <a:p>
              <a:pPr marL="0" indent="0" algn="ctr">
                <a:buNone/>
              </a:pPr>
              <a:r>
                <a:rPr lang="fi-FI" sz="2400" dirty="0" smtClean="0"/>
                <a:t>22 </a:t>
              </a:r>
              <a:r>
                <a:rPr lang="fi-FI" sz="2400" dirty="0"/>
                <a:t>+ </a:t>
              </a:r>
              <a:r>
                <a:rPr lang="fi-FI" sz="2400" dirty="0" smtClean="0"/>
                <a:t>7 =</a:t>
              </a:r>
            </a:p>
            <a:p>
              <a:pPr marL="0" indent="0" algn="ctr">
                <a:buNone/>
              </a:pPr>
              <a:r>
                <a:rPr lang="fi-FI" sz="2400" dirty="0" smtClean="0"/>
                <a:t>32 </a:t>
              </a:r>
              <a:r>
                <a:rPr lang="fi-FI" sz="2400" dirty="0"/>
                <a:t>+ </a:t>
              </a:r>
              <a:r>
                <a:rPr lang="fi-FI" sz="2400" dirty="0" smtClean="0"/>
                <a:t>7 =</a:t>
              </a:r>
            </a:p>
            <a:p>
              <a:pPr marL="0" indent="0" algn="ctr">
                <a:buNone/>
              </a:pPr>
              <a:r>
                <a:rPr lang="fi-FI" sz="2400" dirty="0" smtClean="0"/>
                <a:t>…</a:t>
              </a:r>
              <a:r>
                <a:rPr lang="fi-FI" sz="2400" dirty="0"/>
                <a:t/>
              </a:r>
              <a:br>
                <a:rPr lang="fi-FI" sz="2400" dirty="0"/>
              </a:br>
              <a:r>
                <a:rPr lang="fi-FI" sz="2400" dirty="0"/>
                <a:t>…</a:t>
              </a:r>
              <a:br>
                <a:rPr lang="fi-FI" sz="2400" dirty="0"/>
              </a:br>
              <a:r>
                <a:rPr lang="fi-FI" sz="2400" dirty="0"/>
                <a:t>…</a:t>
              </a:r>
            </a:p>
            <a:p>
              <a:pPr marL="0" indent="0" algn="ctr">
                <a:buNone/>
              </a:pPr>
              <a:endParaRPr lang="fi-FI" sz="2400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marL="0" indent="0">
                <a:buFont typeface="Calibri" panose="020F0502020204030204" pitchFamily="34" charset="0"/>
                <a:buNone/>
              </a:pPr>
              <a:endParaRPr lang="fi-FI" dirty="0" smtClean="0"/>
            </a:p>
            <a:p>
              <a:endParaRPr lang="fi-FI" dirty="0"/>
            </a:p>
          </p:txBody>
        </p:sp>
        <p:sp>
          <p:nvSpPr>
            <p:cNvPr id="15" name="Sisällön paikkamerkki 2"/>
            <p:cNvSpPr txBox="1">
              <a:spLocks/>
            </p:cNvSpPr>
            <p:nvPr/>
          </p:nvSpPr>
          <p:spPr>
            <a:xfrm>
              <a:off x="2641600" y="2242687"/>
              <a:ext cx="1549936" cy="370214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vert="horz" lIns="0" tIns="45720" rIns="0" bIns="45720" rtlCol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Calibri" panose="020F0502020204030204" pitchFamily="34" charset="0"/>
                <a:buNone/>
              </a:pPr>
              <a:r>
                <a:rPr lang="fi-FI" sz="2800" dirty="0">
                  <a:solidFill>
                    <a:schemeClr val="accent2">
                      <a:lumMod val="75000"/>
                    </a:schemeClr>
                  </a:solidFill>
                </a:rPr>
                <a:t/>
              </a:r>
              <a:br>
                <a:rPr lang="fi-FI" sz="2800" dirty="0">
                  <a:solidFill>
                    <a:schemeClr val="accent2">
                      <a:lumMod val="75000"/>
                    </a:schemeClr>
                  </a:solidFill>
                </a:rPr>
              </a:br>
              <a:r>
                <a:rPr lang="fi-FI" sz="28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fi-FI" sz="2400" dirty="0" smtClean="0"/>
                <a:t>19 – 7 =</a:t>
              </a:r>
            </a:p>
            <a:p>
              <a:pPr marL="0" indent="0" algn="ctr">
                <a:buNone/>
              </a:pPr>
              <a:r>
                <a:rPr lang="fi-FI" sz="2400" dirty="0" smtClean="0"/>
                <a:t>29 </a:t>
              </a:r>
              <a:r>
                <a:rPr lang="fi-FI" sz="2400" dirty="0"/>
                <a:t>– </a:t>
              </a:r>
              <a:r>
                <a:rPr lang="fi-FI" sz="2400" dirty="0" smtClean="0"/>
                <a:t>7 </a:t>
              </a:r>
              <a:r>
                <a:rPr lang="fi-FI" sz="2400" dirty="0"/>
                <a:t>=</a:t>
              </a:r>
            </a:p>
            <a:p>
              <a:pPr marL="0" indent="0" algn="ctr">
                <a:buNone/>
              </a:pPr>
              <a:r>
                <a:rPr lang="fi-FI" sz="2400" dirty="0" smtClean="0"/>
                <a:t>39 </a:t>
              </a:r>
              <a:r>
                <a:rPr lang="fi-FI" sz="2400" dirty="0"/>
                <a:t>– </a:t>
              </a:r>
              <a:r>
                <a:rPr lang="fi-FI" sz="2400" dirty="0" smtClean="0"/>
                <a:t>7 </a:t>
              </a:r>
              <a:r>
                <a:rPr lang="fi-FI" sz="2400" dirty="0"/>
                <a:t>=</a:t>
              </a:r>
            </a:p>
            <a:p>
              <a:pPr marL="0" indent="0" algn="ctr">
                <a:buNone/>
              </a:pPr>
              <a:r>
                <a:rPr lang="fi-FI" sz="2400" dirty="0" smtClean="0"/>
                <a:t>49 </a:t>
              </a:r>
              <a:r>
                <a:rPr lang="fi-FI" sz="2400" dirty="0"/>
                <a:t>– </a:t>
              </a:r>
              <a:r>
                <a:rPr lang="fi-FI" sz="2400" dirty="0" smtClean="0"/>
                <a:t>7 =</a:t>
              </a:r>
            </a:p>
            <a:p>
              <a:pPr marL="0" indent="0" algn="ctr">
                <a:buNone/>
              </a:pPr>
              <a:r>
                <a:rPr lang="fi-FI" sz="2400" dirty="0"/>
                <a:t>…</a:t>
              </a:r>
              <a:br>
                <a:rPr lang="fi-FI" sz="2400" dirty="0"/>
              </a:br>
              <a:r>
                <a:rPr lang="fi-FI" sz="2400" dirty="0"/>
                <a:t>…</a:t>
              </a:r>
              <a:br>
                <a:rPr lang="fi-FI" sz="2400" dirty="0"/>
              </a:br>
              <a:r>
                <a:rPr lang="fi-FI" sz="2400" dirty="0"/>
                <a:t>…</a:t>
              </a:r>
            </a:p>
            <a:p>
              <a:pPr marL="0" indent="0" algn="ctr">
                <a:buNone/>
              </a:pPr>
              <a:endParaRPr lang="fi-FI" sz="2400" dirty="0"/>
            </a:p>
            <a:p>
              <a:pPr marL="0" indent="0" algn="ctr">
                <a:buNone/>
              </a:pPr>
              <a:endParaRPr lang="fi-FI" sz="2400" dirty="0"/>
            </a:p>
            <a:p>
              <a:pPr marL="0" indent="0">
                <a:buFont typeface="Calibri" panose="020F0502020204030204" pitchFamily="34" charset="0"/>
                <a:buNone/>
              </a:pPr>
              <a:endParaRPr lang="fi-FI" dirty="0" smtClean="0"/>
            </a:p>
            <a:p>
              <a:endParaRPr lang="fi-FI" dirty="0"/>
            </a:p>
          </p:txBody>
        </p:sp>
      </p:grpSp>
      <p:grpSp>
        <p:nvGrpSpPr>
          <p:cNvPr id="16" name="Ryhmä 15"/>
          <p:cNvGrpSpPr/>
          <p:nvPr/>
        </p:nvGrpSpPr>
        <p:grpSpPr>
          <a:xfrm>
            <a:off x="6207759" y="2237874"/>
            <a:ext cx="2413000" cy="3706961"/>
            <a:chOff x="1091664" y="2242687"/>
            <a:chExt cx="3099872" cy="3706961"/>
          </a:xfrm>
        </p:grpSpPr>
        <p:sp>
          <p:nvSpPr>
            <p:cNvPr id="17" name="Sisällön paikkamerkki 2"/>
            <p:cNvSpPr txBox="1">
              <a:spLocks/>
            </p:cNvSpPr>
            <p:nvPr/>
          </p:nvSpPr>
          <p:spPr>
            <a:xfrm>
              <a:off x="1091664" y="2247500"/>
              <a:ext cx="1549936" cy="3702148"/>
            </a:xfrm>
            <a:prstGeom prst="rect">
              <a:avLst/>
            </a:prstGeom>
            <a:solidFill>
              <a:srgbClr val="CDE74B">
                <a:alpha val="44706"/>
              </a:srgbClr>
            </a:solidFill>
            <a:ln>
              <a:solidFill>
                <a:schemeClr val="accent2"/>
              </a:solidFill>
            </a:ln>
          </p:spPr>
          <p:txBody>
            <a:bodyPr vert="horz" lIns="0" tIns="45720" rIns="0" bIns="45720" rtlCol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Calibri" panose="020F0502020204030204" pitchFamily="34" charset="0"/>
                <a:buNone/>
              </a:pPr>
              <a:r>
                <a:rPr lang="fi-FI" sz="28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fi-FI" sz="2800" dirty="0" smtClean="0">
                  <a:solidFill>
                    <a:schemeClr val="accent2">
                      <a:lumMod val="75000"/>
                    </a:schemeClr>
                  </a:solidFill>
                </a:rPr>
                <a:t/>
              </a:r>
              <a:br>
                <a:rPr lang="fi-FI" sz="2800" dirty="0" smtClean="0">
                  <a:solidFill>
                    <a:schemeClr val="accent2">
                      <a:lumMod val="75000"/>
                    </a:schemeClr>
                  </a:solidFill>
                </a:rPr>
              </a:br>
              <a:r>
                <a:rPr lang="fi-FI" sz="2800" dirty="0" smtClean="0">
                  <a:solidFill>
                    <a:schemeClr val="accent2">
                      <a:lumMod val="75000"/>
                    </a:schemeClr>
                  </a:solidFill>
                </a:rPr>
                <a:t>  </a:t>
              </a:r>
              <a:r>
                <a:rPr lang="fi-FI" sz="2400" dirty="0" smtClean="0"/>
                <a:t>4 + 6 =</a:t>
              </a:r>
            </a:p>
            <a:p>
              <a:pPr marL="0" indent="0" algn="ctr">
                <a:buFont typeface="Calibri" panose="020F0502020204030204" pitchFamily="34" charset="0"/>
                <a:buNone/>
              </a:pPr>
              <a:r>
                <a:rPr lang="fi-FI" sz="2400" dirty="0" smtClean="0"/>
                <a:t>14 + 6 =</a:t>
              </a:r>
            </a:p>
            <a:p>
              <a:pPr marL="0" indent="0" algn="ctr">
                <a:buNone/>
              </a:pPr>
              <a:r>
                <a:rPr lang="fi-FI" sz="2400" dirty="0" smtClean="0"/>
                <a:t>24 </a:t>
              </a:r>
              <a:r>
                <a:rPr lang="fi-FI" sz="2400" dirty="0"/>
                <a:t>+ </a:t>
              </a:r>
              <a:r>
                <a:rPr lang="fi-FI" sz="2400" dirty="0" smtClean="0"/>
                <a:t>6 =</a:t>
              </a:r>
            </a:p>
            <a:p>
              <a:pPr marL="0" indent="0" algn="ctr">
                <a:buNone/>
              </a:pPr>
              <a:r>
                <a:rPr lang="fi-FI" sz="2400" dirty="0" smtClean="0"/>
                <a:t>34 </a:t>
              </a:r>
              <a:r>
                <a:rPr lang="fi-FI" sz="2400" dirty="0"/>
                <a:t>+ </a:t>
              </a:r>
              <a:r>
                <a:rPr lang="fi-FI" sz="2400" dirty="0" smtClean="0"/>
                <a:t>6 =</a:t>
              </a:r>
            </a:p>
            <a:p>
              <a:pPr marL="0" indent="0" algn="ctr">
                <a:buNone/>
              </a:pPr>
              <a:r>
                <a:rPr lang="fi-FI" sz="2400" dirty="0"/>
                <a:t>…</a:t>
              </a:r>
              <a:br>
                <a:rPr lang="fi-FI" sz="2400" dirty="0"/>
              </a:br>
              <a:r>
                <a:rPr lang="fi-FI" sz="2400" dirty="0"/>
                <a:t>…</a:t>
              </a:r>
              <a:br>
                <a:rPr lang="fi-FI" sz="2400" dirty="0"/>
              </a:br>
              <a:r>
                <a:rPr lang="fi-FI" sz="2400" dirty="0"/>
                <a:t>…</a:t>
              </a:r>
            </a:p>
            <a:p>
              <a:pPr marL="0" indent="0" algn="ctr">
                <a:buNone/>
              </a:pPr>
              <a:endParaRPr lang="fi-FI" sz="2400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marL="0" indent="0">
                <a:buFont typeface="Calibri" panose="020F0502020204030204" pitchFamily="34" charset="0"/>
                <a:buNone/>
              </a:pPr>
              <a:endParaRPr lang="fi-FI" dirty="0" smtClean="0"/>
            </a:p>
            <a:p>
              <a:endParaRPr lang="fi-FI" dirty="0"/>
            </a:p>
          </p:txBody>
        </p:sp>
        <p:sp>
          <p:nvSpPr>
            <p:cNvPr id="18" name="Sisällön paikkamerkki 2"/>
            <p:cNvSpPr txBox="1">
              <a:spLocks/>
            </p:cNvSpPr>
            <p:nvPr/>
          </p:nvSpPr>
          <p:spPr>
            <a:xfrm>
              <a:off x="2641600" y="2242687"/>
              <a:ext cx="1549936" cy="370214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vert="horz" lIns="0" tIns="45720" rIns="0" bIns="45720" rtlCol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Calibri" panose="020F0502020204030204" pitchFamily="34" charset="0"/>
                <a:buNone/>
              </a:pPr>
              <a:r>
                <a:rPr lang="fi-FI" sz="2800" dirty="0">
                  <a:solidFill>
                    <a:schemeClr val="accent2">
                      <a:lumMod val="75000"/>
                    </a:schemeClr>
                  </a:solidFill>
                </a:rPr>
                <a:t/>
              </a:r>
              <a:br>
                <a:rPr lang="fi-FI" sz="2800" dirty="0">
                  <a:solidFill>
                    <a:schemeClr val="accent2">
                      <a:lumMod val="75000"/>
                    </a:schemeClr>
                  </a:solidFill>
                </a:rPr>
              </a:br>
              <a:r>
                <a:rPr lang="fi-FI" sz="28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fi-FI" sz="2400" dirty="0" smtClean="0"/>
                <a:t>20 – 6 =</a:t>
              </a:r>
            </a:p>
            <a:p>
              <a:pPr marL="0" indent="0" algn="ctr">
                <a:buNone/>
              </a:pPr>
              <a:r>
                <a:rPr lang="fi-FI" sz="2400" dirty="0" smtClean="0"/>
                <a:t>30 </a:t>
              </a:r>
              <a:r>
                <a:rPr lang="fi-FI" sz="2400" dirty="0"/>
                <a:t>– </a:t>
              </a:r>
              <a:r>
                <a:rPr lang="fi-FI" sz="2400" dirty="0" smtClean="0"/>
                <a:t>6 </a:t>
              </a:r>
              <a:r>
                <a:rPr lang="fi-FI" sz="2400" dirty="0"/>
                <a:t>=</a:t>
              </a:r>
            </a:p>
            <a:p>
              <a:pPr marL="0" indent="0" algn="ctr">
                <a:buNone/>
              </a:pPr>
              <a:r>
                <a:rPr lang="fi-FI" sz="2400" dirty="0" smtClean="0"/>
                <a:t>40 </a:t>
              </a:r>
              <a:r>
                <a:rPr lang="fi-FI" sz="2400" dirty="0"/>
                <a:t>– </a:t>
              </a:r>
              <a:r>
                <a:rPr lang="fi-FI" sz="2400" dirty="0" smtClean="0"/>
                <a:t>6 </a:t>
              </a:r>
              <a:r>
                <a:rPr lang="fi-FI" sz="2400" dirty="0"/>
                <a:t>=</a:t>
              </a:r>
            </a:p>
            <a:p>
              <a:pPr marL="0" indent="0" algn="ctr">
                <a:buNone/>
              </a:pPr>
              <a:r>
                <a:rPr lang="fi-FI" sz="2400" dirty="0" smtClean="0"/>
                <a:t>50 </a:t>
              </a:r>
              <a:r>
                <a:rPr lang="fi-FI" sz="2400" dirty="0"/>
                <a:t>– </a:t>
              </a:r>
              <a:r>
                <a:rPr lang="fi-FI" sz="2400" dirty="0" smtClean="0"/>
                <a:t>6 </a:t>
              </a:r>
              <a:r>
                <a:rPr lang="fi-FI" sz="2400" dirty="0"/>
                <a:t>=</a:t>
              </a:r>
            </a:p>
            <a:p>
              <a:pPr marL="0" indent="0" algn="ctr">
                <a:buNone/>
              </a:pPr>
              <a:r>
                <a:rPr lang="fi-FI" sz="2400" dirty="0"/>
                <a:t>…</a:t>
              </a:r>
              <a:br>
                <a:rPr lang="fi-FI" sz="2400" dirty="0"/>
              </a:br>
              <a:r>
                <a:rPr lang="fi-FI" sz="2400" dirty="0"/>
                <a:t>…</a:t>
              </a:r>
              <a:br>
                <a:rPr lang="fi-FI" sz="2400" dirty="0"/>
              </a:br>
              <a:r>
                <a:rPr lang="fi-FI" sz="2400" dirty="0"/>
                <a:t>…</a:t>
              </a:r>
            </a:p>
            <a:p>
              <a:pPr marL="0" indent="0">
                <a:buFont typeface="Calibri" panose="020F0502020204030204" pitchFamily="34" charset="0"/>
                <a:buNone/>
              </a:pPr>
              <a:endParaRPr lang="fi-FI" dirty="0" smtClean="0"/>
            </a:p>
            <a:p>
              <a:endParaRPr lang="fi-FI" dirty="0"/>
            </a:p>
          </p:txBody>
        </p:sp>
      </p:grpSp>
      <p:sp>
        <p:nvSpPr>
          <p:cNvPr id="19" name="Tekstiruutu 18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920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Tuplat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657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dirty="0" smtClean="0"/>
              <a:t>Sano laskusarjojen vastaukset ääneen. Jatka tuplia niin pitkälle kuin osaat. 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Laskuja                                                                © Varga–Neményi ry 2016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sp>
        <p:nvSpPr>
          <p:cNvPr id="6" name="Sisällön paikkamerkki 2"/>
          <p:cNvSpPr txBox="1">
            <a:spLocks/>
          </p:cNvSpPr>
          <p:nvPr/>
        </p:nvSpPr>
        <p:spPr>
          <a:xfrm>
            <a:off x="1129364" y="2252312"/>
            <a:ext cx="1385236" cy="376748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fi-FI" sz="2400" dirty="0" smtClean="0">
                <a:solidFill>
                  <a:schemeClr val="accent2">
                    <a:lumMod val="75000"/>
                  </a:schemeClr>
                </a:solidFill>
              </a:rPr>
              <a:t>1 + 1 =</a:t>
            </a:r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fi-FI" sz="2400" dirty="0" smtClean="0">
                <a:solidFill>
                  <a:schemeClr val="accent2">
                    <a:lumMod val="75000"/>
                  </a:schemeClr>
                </a:solidFill>
              </a:rPr>
              <a:t>2 – 1 =</a:t>
            </a:r>
          </a:p>
          <a:p>
            <a:pPr marL="0" indent="0" algn="ctr">
              <a:buFont typeface="Calibri" panose="020F0502020204030204" pitchFamily="34" charset="0"/>
              <a:buNone/>
            </a:pPr>
            <a:endParaRPr lang="fi-FI" sz="800" dirty="0" smtClean="0"/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fi-FI" sz="2400" dirty="0" smtClean="0">
                <a:solidFill>
                  <a:srgbClr val="0070C0"/>
                </a:solidFill>
              </a:rPr>
              <a:t>2 + 2 = </a:t>
            </a:r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fi-FI" sz="2400" dirty="0" smtClean="0">
                <a:solidFill>
                  <a:srgbClr val="0070C0"/>
                </a:solidFill>
              </a:rPr>
              <a:t>4 – 2 =</a:t>
            </a:r>
          </a:p>
          <a:p>
            <a:pPr marL="0" indent="0" algn="ctr">
              <a:buFont typeface="Calibri" panose="020F0502020204030204" pitchFamily="34" charset="0"/>
              <a:buNone/>
            </a:pPr>
            <a:endParaRPr lang="fi-FI" sz="800" dirty="0" smtClean="0"/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fi-FI" sz="2400" dirty="0" smtClean="0">
                <a:solidFill>
                  <a:srgbClr val="C00000"/>
                </a:solidFill>
              </a:rPr>
              <a:t>3 + 3 = </a:t>
            </a:r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fi-FI" sz="2400" dirty="0" smtClean="0">
                <a:solidFill>
                  <a:srgbClr val="C00000"/>
                </a:solidFill>
              </a:rPr>
              <a:t>6 – 3 =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fi-FI" dirty="0" smtClean="0"/>
          </a:p>
          <a:p>
            <a:endParaRPr lang="fi-FI" dirty="0"/>
          </a:p>
        </p:txBody>
      </p:sp>
      <p:sp>
        <p:nvSpPr>
          <p:cNvPr id="7" name="Sisällön paikkamerkki 2"/>
          <p:cNvSpPr txBox="1">
            <a:spLocks/>
          </p:cNvSpPr>
          <p:nvPr/>
        </p:nvSpPr>
        <p:spPr>
          <a:xfrm>
            <a:off x="3276064" y="2242687"/>
            <a:ext cx="1842036" cy="3702148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fi-FI" sz="2400" dirty="0" smtClean="0">
                <a:solidFill>
                  <a:schemeClr val="accent2">
                    <a:lumMod val="75000"/>
                  </a:schemeClr>
                </a:solidFill>
              </a:rPr>
              <a:t>11 + 1 =</a:t>
            </a:r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fi-FI" sz="2400" dirty="0" smtClean="0">
                <a:solidFill>
                  <a:schemeClr val="accent2">
                    <a:lumMod val="75000"/>
                  </a:schemeClr>
                </a:solidFill>
              </a:rPr>
              <a:t>12 – 1 =</a:t>
            </a:r>
          </a:p>
          <a:p>
            <a:pPr marL="0" indent="0" algn="ctr">
              <a:buFont typeface="Calibri" panose="020F0502020204030204" pitchFamily="34" charset="0"/>
              <a:buNone/>
            </a:pPr>
            <a:endParaRPr lang="fi-FI" sz="800" dirty="0" smtClean="0"/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fi-FI" sz="2400" dirty="0" smtClean="0">
                <a:solidFill>
                  <a:srgbClr val="0070C0"/>
                </a:solidFill>
              </a:rPr>
              <a:t>12 + 2 = </a:t>
            </a:r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fi-FI" sz="2400" dirty="0" smtClean="0">
                <a:solidFill>
                  <a:srgbClr val="0070C0"/>
                </a:solidFill>
              </a:rPr>
              <a:t>14 – 2 =</a:t>
            </a:r>
          </a:p>
          <a:p>
            <a:pPr marL="0" indent="0" algn="ctr">
              <a:buFont typeface="Calibri" panose="020F0502020204030204" pitchFamily="34" charset="0"/>
              <a:buNone/>
            </a:pPr>
            <a:endParaRPr lang="fi-FI" sz="800" dirty="0" smtClean="0"/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fi-FI" sz="2400" dirty="0" smtClean="0">
                <a:solidFill>
                  <a:srgbClr val="C00000"/>
                </a:solidFill>
              </a:rPr>
              <a:t>13 + 3 = </a:t>
            </a:r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fi-FI" sz="2400" dirty="0" smtClean="0">
                <a:solidFill>
                  <a:srgbClr val="C00000"/>
                </a:solidFill>
              </a:rPr>
              <a:t>16 – 3 =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fi-FI" dirty="0" smtClean="0"/>
          </a:p>
          <a:p>
            <a:endParaRPr lang="fi-FI" dirty="0"/>
          </a:p>
        </p:txBody>
      </p:sp>
      <p:sp>
        <p:nvSpPr>
          <p:cNvPr id="8" name="Sisällön paikkamerkki 2"/>
          <p:cNvSpPr txBox="1">
            <a:spLocks/>
          </p:cNvSpPr>
          <p:nvPr/>
        </p:nvSpPr>
        <p:spPr>
          <a:xfrm>
            <a:off x="6019262" y="2252312"/>
            <a:ext cx="2134137" cy="369252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fi-FI" sz="2400" dirty="0" smtClean="0">
                <a:solidFill>
                  <a:schemeClr val="accent2">
                    <a:lumMod val="75000"/>
                  </a:schemeClr>
                </a:solidFill>
              </a:rPr>
              <a:t>10 + 10 =</a:t>
            </a:r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fi-FI" sz="2400" dirty="0" smtClean="0">
                <a:solidFill>
                  <a:schemeClr val="accent2">
                    <a:lumMod val="75000"/>
                  </a:schemeClr>
                </a:solidFill>
              </a:rPr>
              <a:t>20 – 10 =</a:t>
            </a:r>
          </a:p>
          <a:p>
            <a:pPr marL="0" indent="0" algn="ctr">
              <a:buFont typeface="Calibri" panose="020F0502020204030204" pitchFamily="34" charset="0"/>
              <a:buNone/>
            </a:pPr>
            <a:endParaRPr lang="fi-FI" sz="800" dirty="0" smtClean="0"/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fi-FI" sz="2400" dirty="0" smtClean="0">
                <a:solidFill>
                  <a:srgbClr val="0070C0"/>
                </a:solidFill>
              </a:rPr>
              <a:t>20 + 20 = </a:t>
            </a:r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fi-FI" sz="2400" dirty="0" smtClean="0">
                <a:solidFill>
                  <a:srgbClr val="0070C0"/>
                </a:solidFill>
              </a:rPr>
              <a:t>40 – 20 =</a:t>
            </a:r>
          </a:p>
          <a:p>
            <a:pPr marL="0" indent="0" algn="ctr">
              <a:buFont typeface="Calibri" panose="020F0502020204030204" pitchFamily="34" charset="0"/>
              <a:buNone/>
            </a:pPr>
            <a:endParaRPr lang="fi-FI" sz="800" dirty="0" smtClean="0"/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fi-FI" sz="2400" dirty="0" smtClean="0">
                <a:solidFill>
                  <a:srgbClr val="C00000"/>
                </a:solidFill>
              </a:rPr>
              <a:t>30 + 30 = </a:t>
            </a:r>
          </a:p>
          <a:p>
            <a:pPr marL="0" indent="0" algn="ctr">
              <a:buFont typeface="Calibri" panose="020F0502020204030204" pitchFamily="34" charset="0"/>
              <a:buNone/>
            </a:pPr>
            <a:r>
              <a:rPr lang="fi-FI" sz="2400" dirty="0" smtClean="0">
                <a:solidFill>
                  <a:srgbClr val="C00000"/>
                </a:solidFill>
              </a:rPr>
              <a:t>60 – 30 =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fi-FI" dirty="0" smtClean="0"/>
          </a:p>
          <a:p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mtClean="0"/>
              <a:t>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571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Laskusarjoja 3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6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/>
              <a:t>Sano laskusarjojen vastaukset ääneen. Jatka niin pitkälle kuin osaat. </a:t>
            </a:r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Laskuja                                                                © Varga–Neményi ry 2016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  <p:grpSp>
        <p:nvGrpSpPr>
          <p:cNvPr id="6" name="Ryhmä 5"/>
          <p:cNvGrpSpPr/>
          <p:nvPr/>
        </p:nvGrpSpPr>
        <p:grpSpPr>
          <a:xfrm>
            <a:off x="746759" y="2252312"/>
            <a:ext cx="2413000" cy="3706961"/>
            <a:chOff x="1091664" y="2242687"/>
            <a:chExt cx="3099872" cy="3706961"/>
          </a:xfrm>
        </p:grpSpPr>
        <p:sp>
          <p:nvSpPr>
            <p:cNvPr id="7" name="Sisällön paikkamerkki 2"/>
            <p:cNvSpPr txBox="1">
              <a:spLocks/>
            </p:cNvSpPr>
            <p:nvPr/>
          </p:nvSpPr>
          <p:spPr>
            <a:xfrm>
              <a:off x="1091664" y="2247500"/>
              <a:ext cx="1549936" cy="3702148"/>
            </a:xfrm>
            <a:prstGeom prst="rect">
              <a:avLst/>
            </a:prstGeom>
            <a:solidFill>
              <a:srgbClr val="C1F73B">
                <a:alpha val="45000"/>
              </a:srgbClr>
            </a:solidFill>
            <a:ln>
              <a:solidFill>
                <a:schemeClr val="accent2"/>
              </a:solidFill>
            </a:ln>
          </p:spPr>
          <p:txBody>
            <a:bodyPr vert="horz" lIns="0" tIns="45720" rIns="0" bIns="45720" rtlCol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Calibri" panose="020F0502020204030204" pitchFamily="34" charset="0"/>
                <a:buNone/>
              </a:pPr>
              <a:r>
                <a:rPr lang="fi-FI" sz="28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fi-FI" sz="2800" dirty="0" smtClean="0">
                  <a:solidFill>
                    <a:schemeClr val="accent2">
                      <a:lumMod val="75000"/>
                    </a:schemeClr>
                  </a:solidFill>
                </a:rPr>
                <a:t/>
              </a:r>
              <a:br>
                <a:rPr lang="fi-FI" sz="2800" dirty="0" smtClean="0">
                  <a:solidFill>
                    <a:schemeClr val="accent2">
                      <a:lumMod val="75000"/>
                    </a:schemeClr>
                  </a:solidFill>
                </a:rPr>
              </a:br>
              <a:r>
                <a:rPr lang="fi-FI" sz="28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fi-FI" sz="2400" dirty="0" smtClean="0"/>
                <a:t>6 + 5 =</a:t>
              </a:r>
            </a:p>
            <a:p>
              <a:pPr marL="0" indent="0" algn="ctr">
                <a:buFont typeface="Calibri" panose="020F0502020204030204" pitchFamily="34" charset="0"/>
                <a:buNone/>
              </a:pPr>
              <a:r>
                <a:rPr lang="fi-FI" sz="2400" dirty="0" smtClean="0"/>
                <a:t>16 + 5 =</a:t>
              </a:r>
            </a:p>
            <a:p>
              <a:pPr marL="0" indent="0" algn="ctr">
                <a:buNone/>
              </a:pPr>
              <a:r>
                <a:rPr lang="fi-FI" sz="2400" dirty="0" smtClean="0"/>
                <a:t>26 </a:t>
              </a:r>
              <a:r>
                <a:rPr lang="fi-FI" sz="2400" dirty="0"/>
                <a:t>+ </a:t>
              </a:r>
              <a:r>
                <a:rPr lang="fi-FI" sz="2400" dirty="0" smtClean="0"/>
                <a:t>5 =</a:t>
              </a:r>
            </a:p>
            <a:p>
              <a:pPr marL="0" indent="0" algn="ctr">
                <a:buNone/>
              </a:pPr>
              <a:r>
                <a:rPr lang="fi-FI" sz="2400" dirty="0" smtClean="0"/>
                <a:t>36 </a:t>
              </a:r>
              <a:r>
                <a:rPr lang="fi-FI" sz="2400" dirty="0"/>
                <a:t>+ </a:t>
              </a:r>
              <a:r>
                <a:rPr lang="fi-FI" sz="2400" dirty="0" smtClean="0"/>
                <a:t>5 =</a:t>
              </a:r>
            </a:p>
            <a:p>
              <a:pPr marL="0" indent="0" algn="ctr">
                <a:buNone/>
              </a:pPr>
              <a:r>
                <a:rPr lang="fi-FI" sz="2400" dirty="0" smtClean="0"/>
                <a:t>…</a:t>
              </a:r>
              <a:br>
                <a:rPr lang="fi-FI" sz="2400" dirty="0" smtClean="0"/>
              </a:br>
              <a:r>
                <a:rPr lang="fi-FI" sz="2400" dirty="0" smtClean="0"/>
                <a:t>…</a:t>
              </a:r>
              <a:br>
                <a:rPr lang="fi-FI" sz="2400" dirty="0" smtClean="0"/>
              </a:br>
              <a:r>
                <a:rPr lang="fi-FI" sz="2400" dirty="0" smtClean="0"/>
                <a:t>…</a:t>
              </a:r>
              <a:endParaRPr lang="fi-FI" sz="2400" dirty="0"/>
            </a:p>
            <a:p>
              <a:pPr marL="0" indent="0" algn="ctr">
                <a:buNone/>
              </a:pPr>
              <a:endParaRPr lang="fi-FI" sz="2400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marL="0" indent="0">
                <a:buFont typeface="Calibri" panose="020F0502020204030204" pitchFamily="34" charset="0"/>
                <a:buNone/>
              </a:pPr>
              <a:endParaRPr lang="fi-FI" dirty="0" smtClean="0"/>
            </a:p>
            <a:p>
              <a:endParaRPr lang="fi-FI" dirty="0"/>
            </a:p>
          </p:txBody>
        </p:sp>
        <p:sp>
          <p:nvSpPr>
            <p:cNvPr id="11" name="Sisällön paikkamerkki 2"/>
            <p:cNvSpPr txBox="1">
              <a:spLocks/>
            </p:cNvSpPr>
            <p:nvPr/>
          </p:nvSpPr>
          <p:spPr>
            <a:xfrm>
              <a:off x="2641600" y="2242687"/>
              <a:ext cx="1549936" cy="370214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vert="horz" lIns="0" tIns="45720" rIns="0" bIns="45720" rtlCol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Calibri" panose="020F0502020204030204" pitchFamily="34" charset="0"/>
                <a:buNone/>
              </a:pPr>
              <a:r>
                <a:rPr lang="fi-FI" sz="28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fi-FI" sz="2800" dirty="0" smtClean="0">
                  <a:solidFill>
                    <a:schemeClr val="accent2">
                      <a:lumMod val="75000"/>
                    </a:schemeClr>
                  </a:solidFill>
                </a:rPr>
                <a:t/>
              </a:r>
              <a:br>
                <a:rPr lang="fi-FI" sz="2800" dirty="0" smtClean="0">
                  <a:solidFill>
                    <a:schemeClr val="accent2">
                      <a:lumMod val="75000"/>
                    </a:schemeClr>
                  </a:solidFill>
                </a:rPr>
              </a:br>
              <a:r>
                <a:rPr lang="fi-FI" sz="28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fi-FI" sz="2400" dirty="0"/>
                <a:t>1</a:t>
              </a:r>
              <a:r>
                <a:rPr lang="fi-FI" sz="2400" dirty="0" smtClean="0"/>
                <a:t>1 – 5 =</a:t>
              </a:r>
            </a:p>
            <a:p>
              <a:pPr marL="0" indent="0" algn="ctr">
                <a:buNone/>
              </a:pPr>
              <a:r>
                <a:rPr lang="fi-FI" sz="2400" dirty="0"/>
                <a:t>2</a:t>
              </a:r>
              <a:r>
                <a:rPr lang="fi-FI" sz="2400" dirty="0" smtClean="0"/>
                <a:t>1 </a:t>
              </a:r>
              <a:r>
                <a:rPr lang="fi-FI" sz="2400" dirty="0"/>
                <a:t>– 5 =</a:t>
              </a:r>
            </a:p>
            <a:p>
              <a:pPr marL="0" indent="0" algn="ctr">
                <a:buNone/>
              </a:pPr>
              <a:r>
                <a:rPr lang="fi-FI" sz="2400" dirty="0"/>
                <a:t>3</a:t>
              </a:r>
              <a:r>
                <a:rPr lang="fi-FI" sz="2400" dirty="0" smtClean="0"/>
                <a:t>1 </a:t>
              </a:r>
              <a:r>
                <a:rPr lang="fi-FI" sz="2400" dirty="0"/>
                <a:t>– 5 =</a:t>
              </a:r>
            </a:p>
            <a:p>
              <a:pPr marL="0" indent="0" algn="ctr">
                <a:buNone/>
              </a:pPr>
              <a:r>
                <a:rPr lang="fi-FI" sz="2400" dirty="0"/>
                <a:t>4</a:t>
              </a:r>
              <a:r>
                <a:rPr lang="fi-FI" sz="2400" dirty="0" smtClean="0"/>
                <a:t>1 </a:t>
              </a:r>
              <a:r>
                <a:rPr lang="fi-FI" sz="2400" dirty="0"/>
                <a:t>– 5 =</a:t>
              </a:r>
            </a:p>
            <a:p>
              <a:pPr marL="0" indent="0" algn="ctr">
                <a:buNone/>
              </a:pPr>
              <a:r>
                <a:rPr lang="fi-FI" sz="2400" dirty="0" smtClean="0"/>
                <a:t>…</a:t>
              </a:r>
              <a:r>
                <a:rPr lang="fi-FI" sz="2400" dirty="0"/>
                <a:t/>
              </a:r>
              <a:br>
                <a:rPr lang="fi-FI" sz="2400" dirty="0"/>
              </a:br>
              <a:r>
                <a:rPr lang="fi-FI" sz="2400" dirty="0"/>
                <a:t>…</a:t>
              </a:r>
              <a:br>
                <a:rPr lang="fi-FI" sz="2400" dirty="0"/>
              </a:br>
              <a:r>
                <a:rPr lang="fi-FI" sz="2400" dirty="0"/>
                <a:t>…</a:t>
              </a:r>
            </a:p>
            <a:p>
              <a:pPr marL="0" indent="0">
                <a:buFont typeface="Calibri" panose="020F0502020204030204" pitchFamily="34" charset="0"/>
                <a:buNone/>
              </a:pPr>
              <a:endParaRPr lang="fi-FI" dirty="0" smtClean="0"/>
            </a:p>
            <a:p>
              <a:endParaRPr lang="fi-FI" dirty="0"/>
            </a:p>
          </p:txBody>
        </p:sp>
      </p:grpSp>
      <p:grpSp>
        <p:nvGrpSpPr>
          <p:cNvPr id="13" name="Ryhmä 12"/>
          <p:cNvGrpSpPr/>
          <p:nvPr/>
        </p:nvGrpSpPr>
        <p:grpSpPr>
          <a:xfrm>
            <a:off x="3477259" y="2237874"/>
            <a:ext cx="2413000" cy="3706961"/>
            <a:chOff x="1091664" y="2242687"/>
            <a:chExt cx="3099872" cy="3706961"/>
          </a:xfrm>
        </p:grpSpPr>
        <p:sp>
          <p:nvSpPr>
            <p:cNvPr id="14" name="Sisällön paikkamerkki 2"/>
            <p:cNvSpPr txBox="1">
              <a:spLocks/>
            </p:cNvSpPr>
            <p:nvPr/>
          </p:nvSpPr>
          <p:spPr>
            <a:xfrm>
              <a:off x="1091664" y="2247500"/>
              <a:ext cx="1549936" cy="3702148"/>
            </a:xfrm>
            <a:prstGeom prst="rect">
              <a:avLst/>
            </a:prstGeom>
            <a:solidFill>
              <a:srgbClr val="C1F73B">
                <a:alpha val="45000"/>
              </a:srgbClr>
            </a:solidFill>
            <a:ln>
              <a:solidFill>
                <a:schemeClr val="accent2"/>
              </a:solidFill>
            </a:ln>
          </p:spPr>
          <p:txBody>
            <a:bodyPr vert="horz" lIns="0" tIns="45720" rIns="0" bIns="45720" rtlCol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Calibri" panose="020F0502020204030204" pitchFamily="34" charset="0"/>
                <a:buNone/>
              </a:pPr>
              <a:r>
                <a:rPr lang="fi-FI" sz="28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fi-FI" sz="2800" dirty="0" smtClean="0">
                  <a:solidFill>
                    <a:schemeClr val="accent2">
                      <a:lumMod val="75000"/>
                    </a:schemeClr>
                  </a:solidFill>
                </a:rPr>
                <a:t/>
              </a:r>
              <a:br>
                <a:rPr lang="fi-FI" sz="2800" dirty="0" smtClean="0">
                  <a:solidFill>
                    <a:schemeClr val="accent2">
                      <a:lumMod val="75000"/>
                    </a:schemeClr>
                  </a:solidFill>
                </a:rPr>
              </a:br>
              <a:r>
                <a:rPr lang="fi-FI" sz="28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fi-FI" sz="2400" dirty="0" smtClean="0"/>
                <a:t>5 + 7 =</a:t>
              </a:r>
            </a:p>
            <a:p>
              <a:pPr marL="0" indent="0" algn="ctr">
                <a:buFont typeface="Calibri" panose="020F0502020204030204" pitchFamily="34" charset="0"/>
                <a:buNone/>
              </a:pPr>
              <a:r>
                <a:rPr lang="fi-FI" sz="2400" dirty="0" smtClean="0"/>
                <a:t>15 + 7 =</a:t>
              </a:r>
            </a:p>
            <a:p>
              <a:pPr marL="0" indent="0" algn="ctr">
                <a:buNone/>
              </a:pPr>
              <a:r>
                <a:rPr lang="fi-FI" sz="2400" dirty="0" smtClean="0"/>
                <a:t>25 </a:t>
              </a:r>
              <a:r>
                <a:rPr lang="fi-FI" sz="2400" dirty="0"/>
                <a:t>+ </a:t>
              </a:r>
              <a:r>
                <a:rPr lang="fi-FI" sz="2400" dirty="0" smtClean="0"/>
                <a:t>7 =</a:t>
              </a:r>
            </a:p>
            <a:p>
              <a:pPr marL="0" indent="0" algn="ctr">
                <a:buNone/>
              </a:pPr>
              <a:r>
                <a:rPr lang="fi-FI" sz="2400" dirty="0" smtClean="0"/>
                <a:t>35 </a:t>
              </a:r>
              <a:r>
                <a:rPr lang="fi-FI" sz="2400" dirty="0"/>
                <a:t>+ </a:t>
              </a:r>
              <a:r>
                <a:rPr lang="fi-FI" sz="2400" dirty="0" smtClean="0"/>
                <a:t>7 =</a:t>
              </a:r>
            </a:p>
            <a:p>
              <a:pPr marL="0" indent="0" algn="ctr">
                <a:buNone/>
              </a:pPr>
              <a:r>
                <a:rPr lang="fi-FI" sz="2400" dirty="0" smtClean="0"/>
                <a:t>…</a:t>
              </a:r>
              <a:r>
                <a:rPr lang="fi-FI" sz="2400" dirty="0"/>
                <a:t/>
              </a:r>
              <a:br>
                <a:rPr lang="fi-FI" sz="2400" dirty="0"/>
              </a:br>
              <a:r>
                <a:rPr lang="fi-FI" sz="2400" dirty="0"/>
                <a:t>…</a:t>
              </a:r>
              <a:br>
                <a:rPr lang="fi-FI" sz="2400" dirty="0"/>
              </a:br>
              <a:r>
                <a:rPr lang="fi-FI" sz="2400" dirty="0"/>
                <a:t>…</a:t>
              </a:r>
            </a:p>
            <a:p>
              <a:pPr marL="0" indent="0" algn="ctr">
                <a:buNone/>
              </a:pPr>
              <a:endParaRPr lang="fi-FI" sz="2400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marL="0" indent="0">
                <a:buFont typeface="Calibri" panose="020F0502020204030204" pitchFamily="34" charset="0"/>
                <a:buNone/>
              </a:pPr>
              <a:endParaRPr lang="fi-FI" dirty="0" smtClean="0"/>
            </a:p>
            <a:p>
              <a:endParaRPr lang="fi-FI" dirty="0"/>
            </a:p>
          </p:txBody>
        </p:sp>
        <p:sp>
          <p:nvSpPr>
            <p:cNvPr id="15" name="Sisällön paikkamerkki 2"/>
            <p:cNvSpPr txBox="1">
              <a:spLocks/>
            </p:cNvSpPr>
            <p:nvPr/>
          </p:nvSpPr>
          <p:spPr>
            <a:xfrm>
              <a:off x="2641600" y="2242687"/>
              <a:ext cx="1549936" cy="370214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vert="horz" lIns="0" tIns="45720" rIns="0" bIns="45720" rtlCol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Calibri" panose="020F0502020204030204" pitchFamily="34" charset="0"/>
                <a:buNone/>
              </a:pPr>
              <a:r>
                <a:rPr lang="fi-FI" sz="2800" dirty="0">
                  <a:solidFill>
                    <a:schemeClr val="accent2">
                      <a:lumMod val="75000"/>
                    </a:schemeClr>
                  </a:solidFill>
                </a:rPr>
                <a:t/>
              </a:r>
              <a:br>
                <a:rPr lang="fi-FI" sz="2800" dirty="0">
                  <a:solidFill>
                    <a:schemeClr val="accent2">
                      <a:lumMod val="75000"/>
                    </a:schemeClr>
                  </a:solidFill>
                </a:rPr>
              </a:br>
              <a:r>
                <a:rPr lang="fi-FI" sz="28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fi-FI" sz="2400" dirty="0"/>
                <a:t>1</a:t>
              </a:r>
              <a:r>
                <a:rPr lang="fi-FI" sz="2400" dirty="0" smtClean="0"/>
                <a:t>2 – 7 =</a:t>
              </a:r>
            </a:p>
            <a:p>
              <a:pPr marL="0" indent="0" algn="ctr">
                <a:buFont typeface="Calibri" panose="020F0502020204030204" pitchFamily="34" charset="0"/>
                <a:buNone/>
              </a:pPr>
              <a:r>
                <a:rPr lang="fi-FI" sz="2400" dirty="0" smtClean="0"/>
                <a:t>22 – 7 </a:t>
              </a:r>
              <a:r>
                <a:rPr lang="fi-FI" sz="2400" dirty="0"/>
                <a:t>=</a:t>
              </a:r>
            </a:p>
            <a:p>
              <a:pPr marL="0" indent="0" algn="ctr">
                <a:buNone/>
              </a:pPr>
              <a:r>
                <a:rPr lang="fi-FI" sz="2400" dirty="0"/>
                <a:t>3</a:t>
              </a:r>
              <a:r>
                <a:rPr lang="fi-FI" sz="2400" dirty="0" smtClean="0"/>
                <a:t>2 </a:t>
              </a:r>
              <a:r>
                <a:rPr lang="fi-FI" sz="2400" dirty="0"/>
                <a:t>– </a:t>
              </a:r>
              <a:r>
                <a:rPr lang="fi-FI" sz="2400" dirty="0" smtClean="0"/>
                <a:t>7 =</a:t>
              </a:r>
            </a:p>
            <a:p>
              <a:pPr marL="0" indent="0" algn="ctr">
                <a:buNone/>
              </a:pPr>
              <a:r>
                <a:rPr lang="fi-FI" sz="2400" dirty="0" smtClean="0"/>
                <a:t>42 </a:t>
              </a:r>
              <a:r>
                <a:rPr lang="fi-FI" sz="2400" dirty="0"/>
                <a:t>– </a:t>
              </a:r>
              <a:r>
                <a:rPr lang="fi-FI" sz="2400" dirty="0" smtClean="0"/>
                <a:t>7 =</a:t>
              </a:r>
            </a:p>
            <a:p>
              <a:pPr marL="0" indent="0" algn="ctr">
                <a:buNone/>
              </a:pPr>
              <a:r>
                <a:rPr lang="fi-FI" sz="2400" dirty="0"/>
                <a:t>…</a:t>
              </a:r>
              <a:br>
                <a:rPr lang="fi-FI" sz="2400" dirty="0"/>
              </a:br>
              <a:r>
                <a:rPr lang="fi-FI" sz="2400" dirty="0"/>
                <a:t>…</a:t>
              </a:r>
              <a:br>
                <a:rPr lang="fi-FI" sz="2400" dirty="0"/>
              </a:br>
              <a:r>
                <a:rPr lang="fi-FI" sz="2400" dirty="0"/>
                <a:t>…</a:t>
              </a:r>
            </a:p>
            <a:p>
              <a:pPr marL="0" indent="0" algn="ctr">
                <a:buNone/>
              </a:pPr>
              <a:endParaRPr lang="fi-FI" sz="2400" dirty="0"/>
            </a:p>
            <a:p>
              <a:pPr marL="0" indent="0" algn="ctr">
                <a:buNone/>
              </a:pPr>
              <a:endParaRPr lang="fi-FI" sz="2400" dirty="0"/>
            </a:p>
            <a:p>
              <a:pPr marL="0" indent="0">
                <a:buFont typeface="Calibri" panose="020F0502020204030204" pitchFamily="34" charset="0"/>
                <a:buNone/>
              </a:pPr>
              <a:endParaRPr lang="fi-FI" dirty="0" smtClean="0"/>
            </a:p>
            <a:p>
              <a:endParaRPr lang="fi-FI" dirty="0"/>
            </a:p>
          </p:txBody>
        </p:sp>
      </p:grpSp>
      <p:grpSp>
        <p:nvGrpSpPr>
          <p:cNvPr id="16" name="Ryhmä 15"/>
          <p:cNvGrpSpPr/>
          <p:nvPr/>
        </p:nvGrpSpPr>
        <p:grpSpPr>
          <a:xfrm>
            <a:off x="6207759" y="2237874"/>
            <a:ext cx="2413000" cy="3706961"/>
            <a:chOff x="1091664" y="2242687"/>
            <a:chExt cx="3099872" cy="3706961"/>
          </a:xfrm>
        </p:grpSpPr>
        <p:sp>
          <p:nvSpPr>
            <p:cNvPr id="17" name="Sisällön paikkamerkki 2"/>
            <p:cNvSpPr txBox="1">
              <a:spLocks/>
            </p:cNvSpPr>
            <p:nvPr/>
          </p:nvSpPr>
          <p:spPr>
            <a:xfrm>
              <a:off x="1091664" y="2247500"/>
              <a:ext cx="1549936" cy="3702148"/>
            </a:xfrm>
            <a:prstGeom prst="rect">
              <a:avLst/>
            </a:prstGeom>
            <a:solidFill>
              <a:srgbClr val="C1F73B">
                <a:alpha val="45000"/>
              </a:srgbClr>
            </a:solidFill>
            <a:ln>
              <a:solidFill>
                <a:schemeClr val="accent2"/>
              </a:solidFill>
            </a:ln>
          </p:spPr>
          <p:txBody>
            <a:bodyPr vert="horz" lIns="0" tIns="45720" rIns="0" bIns="45720" rtlCol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Calibri" panose="020F0502020204030204" pitchFamily="34" charset="0"/>
                <a:buNone/>
              </a:pPr>
              <a:r>
                <a:rPr lang="fi-FI" sz="2800" dirty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fi-FI" sz="2800" dirty="0" smtClean="0">
                  <a:solidFill>
                    <a:schemeClr val="accent2">
                      <a:lumMod val="75000"/>
                    </a:schemeClr>
                  </a:solidFill>
                </a:rPr>
                <a:t/>
              </a:r>
              <a:br>
                <a:rPr lang="fi-FI" sz="2800" dirty="0" smtClean="0">
                  <a:solidFill>
                    <a:schemeClr val="accent2">
                      <a:lumMod val="75000"/>
                    </a:schemeClr>
                  </a:solidFill>
                </a:rPr>
              </a:br>
              <a:r>
                <a:rPr lang="fi-FI" sz="2800" dirty="0" smtClean="0">
                  <a:solidFill>
                    <a:schemeClr val="accent2">
                      <a:lumMod val="75000"/>
                    </a:schemeClr>
                  </a:solidFill>
                </a:rPr>
                <a:t>  </a:t>
              </a:r>
              <a:r>
                <a:rPr lang="fi-FI" sz="2400" dirty="0"/>
                <a:t>8</a:t>
              </a:r>
              <a:r>
                <a:rPr lang="fi-FI" sz="2400" dirty="0" smtClean="0"/>
                <a:t> + 6 =</a:t>
              </a:r>
            </a:p>
            <a:p>
              <a:pPr marL="0" indent="0" algn="ctr">
                <a:buFont typeface="Calibri" panose="020F0502020204030204" pitchFamily="34" charset="0"/>
                <a:buNone/>
              </a:pPr>
              <a:r>
                <a:rPr lang="fi-FI" sz="2400" dirty="0" smtClean="0"/>
                <a:t>14 + 6 =</a:t>
              </a:r>
            </a:p>
            <a:p>
              <a:pPr marL="0" indent="0" algn="ctr">
                <a:buNone/>
              </a:pPr>
              <a:r>
                <a:rPr lang="fi-FI" sz="2400" dirty="0" smtClean="0"/>
                <a:t>24 </a:t>
              </a:r>
              <a:r>
                <a:rPr lang="fi-FI" sz="2400" dirty="0"/>
                <a:t>+ </a:t>
              </a:r>
              <a:r>
                <a:rPr lang="fi-FI" sz="2400" dirty="0" smtClean="0"/>
                <a:t>6 =</a:t>
              </a:r>
            </a:p>
            <a:p>
              <a:pPr marL="0" indent="0" algn="ctr">
                <a:buNone/>
              </a:pPr>
              <a:r>
                <a:rPr lang="fi-FI" sz="2400" dirty="0" smtClean="0"/>
                <a:t>34 </a:t>
              </a:r>
              <a:r>
                <a:rPr lang="fi-FI" sz="2400" dirty="0"/>
                <a:t>+ </a:t>
              </a:r>
              <a:r>
                <a:rPr lang="fi-FI" sz="2400" dirty="0" smtClean="0"/>
                <a:t>6 =</a:t>
              </a:r>
            </a:p>
            <a:p>
              <a:pPr marL="0" indent="0" algn="ctr">
                <a:buNone/>
              </a:pPr>
              <a:r>
                <a:rPr lang="fi-FI" sz="2400" dirty="0"/>
                <a:t>…</a:t>
              </a:r>
              <a:br>
                <a:rPr lang="fi-FI" sz="2400" dirty="0"/>
              </a:br>
              <a:r>
                <a:rPr lang="fi-FI" sz="2400" dirty="0"/>
                <a:t>…</a:t>
              </a:r>
              <a:br>
                <a:rPr lang="fi-FI" sz="2400" dirty="0"/>
              </a:br>
              <a:r>
                <a:rPr lang="fi-FI" sz="2400" dirty="0"/>
                <a:t>…</a:t>
              </a:r>
            </a:p>
            <a:p>
              <a:pPr marL="0" indent="0" algn="ctr">
                <a:buNone/>
              </a:pPr>
              <a:endParaRPr lang="fi-FI" sz="2400" dirty="0">
                <a:solidFill>
                  <a:schemeClr val="accent2">
                    <a:lumMod val="75000"/>
                  </a:schemeClr>
                </a:solidFill>
              </a:endParaRPr>
            </a:p>
            <a:p>
              <a:pPr marL="0" indent="0">
                <a:buFont typeface="Calibri" panose="020F0502020204030204" pitchFamily="34" charset="0"/>
                <a:buNone/>
              </a:pPr>
              <a:endParaRPr lang="fi-FI" dirty="0" smtClean="0"/>
            </a:p>
            <a:p>
              <a:endParaRPr lang="fi-FI" dirty="0"/>
            </a:p>
          </p:txBody>
        </p:sp>
        <p:sp>
          <p:nvSpPr>
            <p:cNvPr id="18" name="Sisällön paikkamerkki 2"/>
            <p:cNvSpPr txBox="1">
              <a:spLocks/>
            </p:cNvSpPr>
            <p:nvPr/>
          </p:nvSpPr>
          <p:spPr>
            <a:xfrm>
              <a:off x="2641600" y="2242687"/>
              <a:ext cx="1549936" cy="3702148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vert="horz" lIns="0" tIns="45720" rIns="0" bIns="45720" rtlCol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Calibri" panose="020F0502020204030204" pitchFamily="34" charset="0"/>
                <a:buNone/>
              </a:pPr>
              <a:r>
                <a:rPr lang="fi-FI" sz="2800" dirty="0">
                  <a:solidFill>
                    <a:schemeClr val="accent2">
                      <a:lumMod val="75000"/>
                    </a:schemeClr>
                  </a:solidFill>
                </a:rPr>
                <a:t/>
              </a:r>
              <a:br>
                <a:rPr lang="fi-FI" sz="2800" dirty="0">
                  <a:solidFill>
                    <a:schemeClr val="accent2">
                      <a:lumMod val="75000"/>
                    </a:schemeClr>
                  </a:solidFill>
                </a:rPr>
              </a:br>
              <a:r>
                <a:rPr lang="fi-FI" sz="2800" dirty="0" smtClean="0">
                  <a:solidFill>
                    <a:schemeClr val="accent2">
                      <a:lumMod val="75000"/>
                    </a:schemeClr>
                  </a:solidFill>
                </a:rPr>
                <a:t> </a:t>
              </a:r>
              <a:r>
                <a:rPr lang="fi-FI" sz="2400" dirty="0" smtClean="0"/>
                <a:t>14 – 6 =</a:t>
              </a:r>
            </a:p>
            <a:p>
              <a:pPr marL="0" indent="0" algn="ctr">
                <a:buNone/>
              </a:pPr>
              <a:r>
                <a:rPr lang="fi-FI" sz="2400" dirty="0" smtClean="0"/>
                <a:t>24 </a:t>
              </a:r>
              <a:r>
                <a:rPr lang="fi-FI" sz="2400" dirty="0"/>
                <a:t>– </a:t>
              </a:r>
              <a:r>
                <a:rPr lang="fi-FI" sz="2400" dirty="0" smtClean="0"/>
                <a:t>6 </a:t>
              </a:r>
              <a:r>
                <a:rPr lang="fi-FI" sz="2400" dirty="0"/>
                <a:t>=</a:t>
              </a:r>
            </a:p>
            <a:p>
              <a:pPr marL="0" indent="0" algn="ctr">
                <a:buNone/>
              </a:pPr>
              <a:r>
                <a:rPr lang="fi-FI" sz="2400" dirty="0" smtClean="0"/>
                <a:t>32 </a:t>
              </a:r>
              <a:r>
                <a:rPr lang="fi-FI" sz="2400" dirty="0"/>
                <a:t>– </a:t>
              </a:r>
              <a:r>
                <a:rPr lang="fi-FI" sz="2400" dirty="0" smtClean="0"/>
                <a:t>6 </a:t>
              </a:r>
              <a:r>
                <a:rPr lang="fi-FI" sz="2400" dirty="0"/>
                <a:t>=</a:t>
              </a:r>
            </a:p>
            <a:p>
              <a:pPr marL="0" indent="0" algn="ctr">
                <a:buNone/>
              </a:pPr>
              <a:r>
                <a:rPr lang="fi-FI" sz="2400" dirty="0" smtClean="0"/>
                <a:t>44 </a:t>
              </a:r>
              <a:r>
                <a:rPr lang="fi-FI" sz="2400" dirty="0"/>
                <a:t>– </a:t>
              </a:r>
              <a:r>
                <a:rPr lang="fi-FI" sz="2400" dirty="0" smtClean="0"/>
                <a:t>6 </a:t>
              </a:r>
              <a:r>
                <a:rPr lang="fi-FI" sz="2400" dirty="0"/>
                <a:t>=</a:t>
              </a:r>
            </a:p>
            <a:p>
              <a:pPr marL="0" indent="0" algn="ctr">
                <a:buNone/>
              </a:pPr>
              <a:r>
                <a:rPr lang="fi-FI" sz="2400" dirty="0"/>
                <a:t>…</a:t>
              </a:r>
              <a:br>
                <a:rPr lang="fi-FI" sz="2400" dirty="0"/>
              </a:br>
              <a:r>
                <a:rPr lang="fi-FI" sz="2400" dirty="0"/>
                <a:t>…</a:t>
              </a:r>
              <a:br>
                <a:rPr lang="fi-FI" sz="2400" dirty="0"/>
              </a:br>
              <a:r>
                <a:rPr lang="fi-FI" sz="2400" dirty="0"/>
                <a:t>…</a:t>
              </a:r>
            </a:p>
            <a:p>
              <a:pPr marL="0" indent="0">
                <a:buFont typeface="Calibri" panose="020F0502020204030204" pitchFamily="34" charset="0"/>
                <a:buNone/>
              </a:pPr>
              <a:endParaRPr lang="fi-FI" dirty="0" smtClean="0"/>
            </a:p>
            <a:p>
              <a:endParaRPr lang="fi-FI" dirty="0"/>
            </a:p>
          </p:txBody>
        </p:sp>
      </p:grpSp>
      <p:sp>
        <p:nvSpPr>
          <p:cNvPr id="19" name="Tekstiruutu 18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7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451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Miten lasket?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Keksi mahdollisimman monta erilaista tapaa laskea.</a:t>
            </a:r>
            <a:br>
              <a:rPr lang="fi-FI" dirty="0" smtClean="0"/>
            </a:br>
            <a:r>
              <a:rPr lang="fi-FI" dirty="0" smtClean="0"/>
              <a:t>Mikä laskutapa on mielestäsi helpoin?</a:t>
            </a:r>
          </a:p>
          <a:p>
            <a:pPr marL="2155825" indent="-90488">
              <a:tabLst>
                <a:tab pos="2243138" algn="l"/>
                <a:tab pos="2328863" algn="l"/>
              </a:tabLst>
            </a:pPr>
            <a:r>
              <a:rPr lang="fi-FI" sz="4800" dirty="0" smtClean="0"/>
              <a:t>18 + 79 = ___ </a:t>
            </a:r>
            <a:endParaRPr lang="fi-FI" sz="48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Laskuja                                                                © Varga–Neményi ry 2016</a:t>
            </a:r>
            <a:endParaRPr lang="en-US" dirty="0"/>
          </a:p>
        </p:txBody>
      </p:sp>
      <p:sp>
        <p:nvSpPr>
          <p:cNvPr id="5" name="Tekstiruutu 4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8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Lukuja monella tavalla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Jaa luku täysien kymmenien summaksi. Kirjoita myös vähennyslaskuja.</a:t>
            </a:r>
          </a:p>
          <a:p>
            <a:r>
              <a:rPr lang="fi-FI" dirty="0" smtClean="0"/>
              <a:t>Tee näin:  100 = 10 + 90 = 40 + 30 + 30 = 120 – 20 = 80 + 10 + 10 = …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Matematiikkaa 3a, Kertausjakso Laskuja                                                                © Varga–Neményi ry 2016</a:t>
            </a:r>
            <a:endParaRPr lang="en-US" dirty="0"/>
          </a:p>
        </p:txBody>
      </p:sp>
      <p:sp>
        <p:nvSpPr>
          <p:cNvPr id="5" name="Ellipsi 4"/>
          <p:cNvSpPr/>
          <p:nvPr/>
        </p:nvSpPr>
        <p:spPr>
          <a:xfrm>
            <a:off x="1716179" y="2911264"/>
            <a:ext cx="1117600" cy="1028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 smtClean="0"/>
              <a:t>100</a:t>
            </a:r>
            <a:endParaRPr lang="fi-FI" sz="2800" dirty="0"/>
          </a:p>
        </p:txBody>
      </p:sp>
      <p:sp>
        <p:nvSpPr>
          <p:cNvPr id="6" name="Ellipsi 5"/>
          <p:cNvSpPr/>
          <p:nvPr/>
        </p:nvSpPr>
        <p:spPr>
          <a:xfrm>
            <a:off x="2567444" y="4621390"/>
            <a:ext cx="1117600" cy="10287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 smtClean="0"/>
              <a:t>70</a:t>
            </a:r>
            <a:endParaRPr lang="fi-FI" sz="2800" dirty="0"/>
          </a:p>
        </p:txBody>
      </p:sp>
      <p:sp>
        <p:nvSpPr>
          <p:cNvPr id="7" name="Ellipsi 6"/>
          <p:cNvSpPr/>
          <p:nvPr/>
        </p:nvSpPr>
        <p:spPr>
          <a:xfrm>
            <a:off x="3925059" y="3291417"/>
            <a:ext cx="1117600" cy="10287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 smtClean="0"/>
              <a:t>90</a:t>
            </a:r>
            <a:endParaRPr lang="fi-FI" sz="2800" dirty="0"/>
          </a:p>
        </p:txBody>
      </p:sp>
      <p:sp>
        <p:nvSpPr>
          <p:cNvPr id="8" name="Ellipsi 7"/>
          <p:cNvSpPr/>
          <p:nvPr/>
        </p:nvSpPr>
        <p:spPr>
          <a:xfrm>
            <a:off x="5454642" y="4621390"/>
            <a:ext cx="1117600" cy="10287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 smtClean="0"/>
              <a:t>50</a:t>
            </a:r>
            <a:endParaRPr lang="fi-FI" sz="2800" dirty="0"/>
          </a:p>
        </p:txBody>
      </p:sp>
      <p:sp>
        <p:nvSpPr>
          <p:cNvPr id="9" name="Ellipsi 8"/>
          <p:cNvSpPr/>
          <p:nvPr/>
        </p:nvSpPr>
        <p:spPr>
          <a:xfrm>
            <a:off x="5962642" y="2866672"/>
            <a:ext cx="1117600" cy="10287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 smtClean="0"/>
              <a:t>80</a:t>
            </a:r>
            <a:endParaRPr lang="fi-FI" sz="2800" dirty="0"/>
          </a:p>
        </p:txBody>
      </p:sp>
      <p:sp>
        <p:nvSpPr>
          <p:cNvPr id="10" name="Tekstiruutu 9"/>
          <p:cNvSpPr txBox="1"/>
          <p:nvPr/>
        </p:nvSpPr>
        <p:spPr>
          <a:xfrm>
            <a:off x="8448040" y="5825067"/>
            <a:ext cx="49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dirty="0" smtClean="0"/>
              <a:t>9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6311" y="6395816"/>
            <a:ext cx="1773689" cy="44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1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">
  <a:themeElements>
    <a:clrScheme name="Retr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ematiikkaa 3a" id="{742C64A2-70F5-40F9-9CC1-7DDF972DE4B0}" vid="{70498DD2-18A2-48CD-A099-E5ACDD3AC08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</TotalTime>
  <Words>860</Words>
  <Application>Microsoft Office PowerPoint</Application>
  <PresentationFormat>Näytössä katseltava diaesitys (4:3)</PresentationFormat>
  <Paragraphs>315</Paragraphs>
  <Slides>23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23</vt:i4>
      </vt:variant>
    </vt:vector>
  </HeadingPairs>
  <TitlesOfParts>
    <vt:vector size="27" baseType="lpstr">
      <vt:lpstr>Calibri</vt:lpstr>
      <vt:lpstr>Calibri Light</vt:lpstr>
      <vt:lpstr>Wingdings</vt:lpstr>
      <vt:lpstr>Retro</vt:lpstr>
      <vt:lpstr>Matematiikkaa 3 a</vt:lpstr>
      <vt:lpstr>Täydennä luvut kymmeneen </vt:lpstr>
      <vt:lpstr>Täydennä luvut sataan </vt:lpstr>
      <vt:lpstr>Laskusarjoja 1</vt:lpstr>
      <vt:lpstr>Laskusarjoja 2</vt:lpstr>
      <vt:lpstr>Tuplat</vt:lpstr>
      <vt:lpstr>Laskusarjoja 3</vt:lpstr>
      <vt:lpstr>Miten lasket?</vt:lpstr>
      <vt:lpstr>Lukuja monella tavalla</vt:lpstr>
      <vt:lpstr>Laskuperheitä 1</vt:lpstr>
      <vt:lpstr>Laskuperheitä 2</vt:lpstr>
      <vt:lpstr>Rakenna lukuja</vt:lpstr>
      <vt:lpstr>Rakenna lukuja</vt:lpstr>
      <vt:lpstr>Lukujonoja</vt:lpstr>
      <vt:lpstr>Kahden luvun summa on 60</vt:lpstr>
      <vt:lpstr>Kahden luvun erotus on 28</vt:lpstr>
      <vt:lpstr>Mitä luvut olivat?</vt:lpstr>
      <vt:lpstr>Neljä lukua – monta yhteen- ja vähennyslaskua</vt:lpstr>
      <vt:lpstr>Keräilykortteja</vt:lpstr>
      <vt:lpstr>Mitkä kaksi lukua?</vt:lpstr>
      <vt:lpstr>Lähestymispeli</vt:lpstr>
      <vt:lpstr>PowerPoint-esitys</vt:lpstr>
      <vt:lpstr>Muutokset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Matematiikkaa 3a</dc:title>
  <dc:creator>Anni Lampinen</dc:creator>
  <cp:lastModifiedBy>Anni Lampinen</cp:lastModifiedBy>
  <cp:revision>90</cp:revision>
  <dcterms:created xsi:type="dcterms:W3CDTF">2015-07-16T12:32:17Z</dcterms:created>
  <dcterms:modified xsi:type="dcterms:W3CDTF">2016-08-11T15:51:59Z</dcterms:modified>
</cp:coreProperties>
</file>