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331" r:id="rId2"/>
    <p:sldId id="324" r:id="rId3"/>
    <p:sldId id="336" r:id="rId4"/>
    <p:sldId id="329" r:id="rId5"/>
    <p:sldId id="330" r:id="rId6"/>
    <p:sldId id="337" r:id="rId7"/>
    <p:sldId id="338" r:id="rId8"/>
    <p:sldId id="33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3901" autoAdjust="0"/>
  </p:normalViewPr>
  <p:slideViewPr>
    <p:cSldViewPr snapToGrid="0">
      <p:cViewPr varScale="1">
        <p:scale>
          <a:sx n="106" d="100"/>
          <a:sy n="106" d="100"/>
        </p:scale>
        <p:origin x="14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11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 smtClean="0"/>
              <a:t>Matematiikkaa 3 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9.8.2016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9.8.2016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106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21096-9700-4748-A5F8-C68D204D64C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298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97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19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485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D76A-3BEF-4C4A-A9FE-6893BE730599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A312-40DD-4470-8FDA-EDB8632CBB73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1B9A-0A25-4666-87AD-0016E4397EA9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EC17-3CCD-4E6C-B3ED-2A1904EC551D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0409-57BC-4CC2-A222-124A15F3D0E2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68C3-B47E-4693-B1AF-1C74C748963D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DD08-BC57-4C5F-A937-2C94E39415E1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0654-3169-43B0-90BB-8C270C848DF4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2EEF-0D97-4ED9-A61D-5F1E59443F38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365BD58-8F28-4F52-B4C0-9620ABA423D6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43A2-5224-477C-B180-F40A007E372C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D8BE03-AC8B-4A14-9313-4F71AFA1BD93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smtClean="0"/>
              <a:t>Matematiikkaa 3a</a:t>
            </a:r>
            <a:endParaRPr lang="fi-FI" sz="54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Kerto- ja jakolaskuja</a:t>
            </a:r>
            <a:endParaRPr lang="fi-FI" sz="32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311" y="5897880"/>
            <a:ext cx="3145289" cy="79237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2056"/>
            <a:ext cx="9144000" cy="2653887"/>
          </a:xfrm>
          <a:prstGeom prst="rect">
            <a:avLst/>
          </a:prstGeom>
        </p:spPr>
      </p:pic>
      <p:pic>
        <p:nvPicPr>
          <p:cNvPr id="21" name="Kuvan paikkamerkki 20"/>
          <p:cNvPicPr>
            <a:picLocks noGrp="1" noChangeAspect="1"/>
          </p:cNvPicPr>
          <p:nvPr>
            <p:ph type="pic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04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Yhteenlasku, kertolasku, </a:t>
            </a:r>
            <a:br>
              <a:rPr lang="fi-FI" dirty="0" smtClean="0"/>
            </a:br>
            <a:r>
              <a:rPr lang="fi-FI" dirty="0" smtClean="0"/>
              <a:t>sisältö- ja ositusjakolasku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2473955"/>
            <a:ext cx="2102700" cy="866275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203" y="2473955"/>
            <a:ext cx="1957638" cy="91205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22" y="3642548"/>
            <a:ext cx="1957638" cy="91205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356" y="3619659"/>
            <a:ext cx="1957638" cy="912051"/>
          </a:xfrm>
          <a:prstGeom prst="rect">
            <a:avLst/>
          </a:prstGeom>
        </p:spPr>
      </p:pic>
      <p:pic>
        <p:nvPicPr>
          <p:cNvPr id="9" name="Sisällön paikkamerkki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673" y="3642548"/>
            <a:ext cx="2102700" cy="866275"/>
          </a:xfrm>
          <a:prstGeom prst="rect">
            <a:avLst/>
          </a:prstGeom>
        </p:spPr>
      </p:pic>
      <p:pic>
        <p:nvPicPr>
          <p:cNvPr id="10" name="Sisällön paikkamerkki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529" y="2376965"/>
            <a:ext cx="2102700" cy="866275"/>
          </a:xfrm>
          <a:prstGeom prst="rect">
            <a:avLst/>
          </a:prstGeom>
        </p:spPr>
      </p:pic>
      <p:sp>
        <p:nvSpPr>
          <p:cNvPr id="11" name="Pyöristetty suorakulmio 10"/>
          <p:cNvSpPr/>
          <p:nvPr/>
        </p:nvSpPr>
        <p:spPr>
          <a:xfrm>
            <a:off x="637953" y="2090893"/>
            <a:ext cx="2573080" cy="276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yöristetty suorakulmio 11"/>
          <p:cNvSpPr/>
          <p:nvPr/>
        </p:nvSpPr>
        <p:spPr>
          <a:xfrm>
            <a:off x="3286650" y="2090893"/>
            <a:ext cx="2573080" cy="276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Pyöristetty suorakulmio 12"/>
          <p:cNvSpPr/>
          <p:nvPr/>
        </p:nvSpPr>
        <p:spPr>
          <a:xfrm>
            <a:off x="5945635" y="2076539"/>
            <a:ext cx="2573080" cy="276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isällön paikkamerkki 2"/>
          <p:cNvSpPr txBox="1">
            <a:spLocks/>
          </p:cNvSpPr>
          <p:nvPr/>
        </p:nvSpPr>
        <p:spPr>
          <a:xfrm>
            <a:off x="822959" y="4906238"/>
            <a:ext cx="8002064" cy="124269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dirty="0"/>
              <a:t>2+2+2= 6		</a:t>
            </a:r>
            <a:r>
              <a:rPr lang="fi-FI" sz="3200" dirty="0" smtClean="0"/>
              <a:t>3·2=6 	6 : 2 = 3	6 / 3 = 2</a:t>
            </a:r>
          </a:p>
          <a:p>
            <a:r>
              <a:rPr lang="fi-FI" sz="3200" dirty="0" smtClean="0"/>
              <a:t>Piirrä 8:4 ja 8/4.</a:t>
            </a:r>
            <a:endParaRPr lang="fi-FI" sz="3200" dirty="0"/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6" name="Tekstiruutu 15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199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Kumpi on enemmän?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152650" indent="-90488"/>
            <a:r>
              <a:rPr lang="fi-FI" sz="3200" dirty="0"/>
              <a:t>5·5 vai 4·5</a:t>
            </a:r>
          </a:p>
          <a:p>
            <a:pPr marL="2152650" indent="-90488"/>
            <a:r>
              <a:rPr lang="fi-FI" sz="3200" dirty="0"/>
              <a:t>8·5 vai 6·5</a:t>
            </a:r>
          </a:p>
          <a:p>
            <a:pPr marL="2152650" indent="-90488"/>
            <a:r>
              <a:rPr lang="fi-FI" sz="3200" dirty="0"/>
              <a:t>7·5 vai 6·5</a:t>
            </a:r>
          </a:p>
          <a:p>
            <a:pPr marL="2152650" indent="-90488"/>
            <a:r>
              <a:rPr lang="fi-FI" sz="3200" dirty="0"/>
              <a:t>5·5 vai 7·5</a:t>
            </a:r>
          </a:p>
          <a:p>
            <a:pPr marL="2152650" indent="-90488"/>
            <a:r>
              <a:rPr lang="fi-FI" sz="3200" dirty="0"/>
              <a:t>8·5 vai 5·5</a:t>
            </a:r>
          </a:p>
          <a:p>
            <a:pPr marL="2152650" indent="-90488"/>
            <a:r>
              <a:rPr lang="fi-FI" sz="3200" dirty="0"/>
              <a:t>10·5 vai </a:t>
            </a:r>
            <a:r>
              <a:rPr lang="fi-FI" sz="3200" dirty="0" smtClean="0"/>
              <a:t>7·5</a:t>
            </a:r>
          </a:p>
          <a:p>
            <a:r>
              <a:rPr lang="fi-FI" sz="3200" dirty="0" smtClean="0"/>
              <a:t>Kuinka paljon enemmän?</a:t>
            </a:r>
            <a:endParaRPr lang="fi-FI" sz="3200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5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835742" y="1524000"/>
            <a:ext cx="7620000" cy="471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5286" y="380333"/>
            <a:ext cx="1553553" cy="5629400"/>
          </a:xfrm>
        </p:spPr>
      </p:pic>
      <p:pic>
        <p:nvPicPr>
          <p:cNvPr id="8" name="Sisällön paikkamerkki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705" y="380333"/>
            <a:ext cx="3089821" cy="5629400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4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835742" y="1524000"/>
            <a:ext cx="7620000" cy="471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77" b="-658"/>
          <a:stretch/>
        </p:blipFill>
        <p:spPr>
          <a:xfrm>
            <a:off x="397792" y="1015016"/>
            <a:ext cx="2584582" cy="5179384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273" y="1015016"/>
            <a:ext cx="5069184" cy="5179384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65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6</a:t>
            </a:r>
            <a:endParaRPr lang="fi-FI" dirty="0"/>
          </a:p>
        </p:txBody>
      </p:sp>
      <p:pic>
        <p:nvPicPr>
          <p:cNvPr id="3" name="Sisällön paikkamerkki 2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218" y="1458350"/>
            <a:ext cx="5148240" cy="3390097"/>
          </a:xfrm>
        </p:spPr>
      </p:pic>
      <p:pic>
        <p:nvPicPr>
          <p:cNvPr id="9" name="Sisällön paikkamerkki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9908" y="1209962"/>
            <a:ext cx="4210492" cy="33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1542" y="1837304"/>
            <a:ext cx="4608477" cy="3893006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4020" y="1860730"/>
            <a:ext cx="4676120" cy="389300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7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805758" y="1620570"/>
            <a:ext cx="7642282" cy="19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53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639" y="1867464"/>
            <a:ext cx="3498687" cy="359022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2176" y="1757372"/>
            <a:ext cx="5103628" cy="3590225"/>
          </a:xfrm>
          <a:prstGeom prst="rect">
            <a:avLst/>
          </a:prstGeom>
        </p:spPr>
      </p:pic>
      <p:pic>
        <p:nvPicPr>
          <p:cNvPr id="5" name="Sisällön paikkamerkki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6481"/>
            <a:ext cx="3211033" cy="339009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8</a:t>
            </a:r>
          </a:p>
        </p:txBody>
      </p:sp>
      <p:sp>
        <p:nvSpPr>
          <p:cNvPr id="8" name="Suorakulmio 7"/>
          <p:cNvSpPr/>
          <p:nvPr/>
        </p:nvSpPr>
        <p:spPr>
          <a:xfrm>
            <a:off x="3062176" y="1620570"/>
            <a:ext cx="5385864" cy="136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67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141</Words>
  <Application>Microsoft Office PowerPoint</Application>
  <PresentationFormat>Näytössä katseltava diaesitys (4:3)</PresentationFormat>
  <Paragraphs>34</Paragraphs>
  <Slides>8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</vt:lpstr>
      <vt:lpstr>Matematiikkaa 3a</vt:lpstr>
      <vt:lpstr>Yhteenlasku, kertolasku,  sisältö- ja ositusjakolasku</vt:lpstr>
      <vt:lpstr>Kumpi on enemmän?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3a</dc:title>
  <dc:creator>Anni Lampinen</dc:creator>
  <cp:lastModifiedBy>Anni Lampinen</cp:lastModifiedBy>
  <cp:revision>171</cp:revision>
  <dcterms:created xsi:type="dcterms:W3CDTF">2015-07-16T12:32:17Z</dcterms:created>
  <dcterms:modified xsi:type="dcterms:W3CDTF">2016-08-09T18:24:31Z</dcterms:modified>
</cp:coreProperties>
</file>