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1" r:id="rId1"/>
  </p:sldMasterIdLst>
  <p:notesMasterIdLst>
    <p:notesMasterId r:id="rId10"/>
  </p:notesMasterIdLst>
  <p:handoutMasterIdLst>
    <p:handoutMasterId r:id="rId11"/>
  </p:handoutMasterIdLst>
  <p:sldIdLst>
    <p:sldId id="257" r:id="rId2"/>
    <p:sldId id="283" r:id="rId3"/>
    <p:sldId id="271" r:id="rId4"/>
    <p:sldId id="274" r:id="rId5"/>
    <p:sldId id="275" r:id="rId6"/>
    <p:sldId id="273" r:id="rId7"/>
    <p:sldId id="269" r:id="rId8"/>
    <p:sldId id="272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62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22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82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i-FI" smtClean="0"/>
              <a:t>Matematiikkaa 3 a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D45353-1F76-420A-AC5D-D0BBB0464E36}" type="datetimeFigureOut">
              <a:rPr lang="fi-FI" smtClean="0"/>
              <a:t>9.8.2016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 smtClean="0"/>
              <a:t>© Varga-Neményi ry</a:t>
            </a:r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23F0A2-25AF-4A3B-ACAF-60035A349D1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982510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3BEC7-BD03-43B0-8772-302C3931CB5C}" type="datetimeFigureOut">
              <a:rPr lang="fi-FI" smtClean="0"/>
              <a:t>9.8.2016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 smtClean="0"/>
              <a:t>© Varga-Neményi ry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621096-9700-4748-A5F8-C68D204D64C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7587391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621096-9700-4748-A5F8-C68D204D64C7}" type="slidenum">
              <a:rPr lang="fi-FI" smtClean="0"/>
              <a:t>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© Varga-Neményi ry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976624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i-FI" smtClean="0"/>
              <a:t>© Varga-Neményi ry</a:t>
            </a:r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621096-9700-4748-A5F8-C68D204D64C7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76318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i-FI" smtClean="0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1459C-D88C-46D1-BE5F-8A945CDB60B9}" type="datetime1">
              <a:rPr lang="en-US" smtClean="0"/>
              <a:t>8/9/2016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Lukualue 0-1000          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8110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C2746-0ED7-48A5-B0A5-2533B8432E32}" type="datetime1">
              <a:rPr lang="en-US" smtClean="0"/>
              <a:t>8/9/2016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Lukualue 0-1000          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056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B4183-6F90-41F1-986B-B0A4476E8643}" type="datetime1">
              <a:rPr lang="en-US" smtClean="0"/>
              <a:t>8/9/2016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Lukualue 0-1000          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232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55130-5B77-4564-B1C8-5C530F0C0E8B}" type="datetime1">
              <a:rPr lang="en-US" smtClean="0"/>
              <a:t>8/9/2016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Lukualue 0-1000          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313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DE683-A3B3-4287-9314-2EE6029E7469}" type="datetime1">
              <a:rPr lang="en-US" smtClean="0"/>
              <a:t>8/9/2016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Lukualue 0-1000          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3426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1F563-B9CF-4DA2-A4D1-AE76D4439144}" type="datetime1">
              <a:rPr lang="en-US" smtClean="0"/>
              <a:t>8/9/2016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Lukualue 0-1000          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230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6BDFF-3823-458D-8D6C-2E57D9F5F789}" type="datetime1">
              <a:rPr lang="en-US" smtClean="0"/>
              <a:t>8/9/2016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Lukualue 0-1000          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473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1012E-67F2-4A9B-BB7D-D87D0462FDE9}" type="datetime1">
              <a:rPr lang="en-US" smtClean="0"/>
              <a:t>8/9/2016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Lukualue 0-1000          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641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2452D-9301-4D5E-A152-D0B6D92874C6}" type="datetime1">
              <a:rPr lang="en-US" smtClean="0"/>
              <a:t>8/9/2016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 smtClean="0"/>
              <a:t>Matematiikkaa 3a, Lukualue 0-1000          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73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04082AB0-9E54-4C4B-AF61-192D1566DB6A}" type="datetime1">
              <a:rPr lang="en-US" smtClean="0"/>
              <a:t>8/9/2016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fi-FI" smtClean="0"/>
              <a:t>Matematiikkaa 3a, Lukualue 0-1000          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410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 smtClean="0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90A91-30C1-45AB-8BC8-A0AB78CA6281}" type="datetime1">
              <a:rPr lang="en-US" smtClean="0"/>
              <a:t>8/9/2016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Lukualue 0-1000          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096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8A443D1-6808-4D26-8D9E-4B0E818E0D21}" type="datetime1">
              <a:rPr lang="en-US" smtClean="0"/>
              <a:t>8/9/2016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fi-FI" smtClean="0"/>
              <a:t>Matematiikkaa 3a, Lukualue 0-1000          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189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7.tiff"/><Relationship Id="rId7" Type="http://schemas.openxmlformats.org/officeDocument/2006/relationships/image" Target="../media/image11.tif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tiff"/><Relationship Id="rId5" Type="http://schemas.openxmlformats.org/officeDocument/2006/relationships/image" Target="../media/image9.tiff"/><Relationship Id="rId4" Type="http://schemas.openxmlformats.org/officeDocument/2006/relationships/image" Target="../media/image8.tif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tiff"/><Relationship Id="rId3" Type="http://schemas.openxmlformats.org/officeDocument/2006/relationships/image" Target="../media/image13.tiff"/><Relationship Id="rId7" Type="http://schemas.openxmlformats.org/officeDocument/2006/relationships/image" Target="../media/image17.tiff"/><Relationship Id="rId12" Type="http://schemas.openxmlformats.org/officeDocument/2006/relationships/image" Target="../media/image4.png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tiff"/><Relationship Id="rId11" Type="http://schemas.openxmlformats.org/officeDocument/2006/relationships/image" Target="../media/image21.tiff"/><Relationship Id="rId5" Type="http://schemas.openxmlformats.org/officeDocument/2006/relationships/image" Target="../media/image15.tiff"/><Relationship Id="rId10" Type="http://schemas.openxmlformats.org/officeDocument/2006/relationships/image" Target="../media/image20.tiff"/><Relationship Id="rId4" Type="http://schemas.openxmlformats.org/officeDocument/2006/relationships/image" Target="../media/image14.tiff"/><Relationship Id="rId9" Type="http://schemas.openxmlformats.org/officeDocument/2006/relationships/image" Target="../media/image19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5400" dirty="0" smtClean="0"/>
              <a:t>Matematiikkaa 3a</a:t>
            </a:r>
            <a:endParaRPr lang="fi-FI" sz="5400" dirty="0"/>
          </a:p>
        </p:txBody>
      </p:sp>
      <p:pic>
        <p:nvPicPr>
          <p:cNvPr id="5" name="Kuvan paikkamerkki 4"/>
          <p:cNvPicPr>
            <a:picLocks noGrp="1" noChangeAspect="1"/>
          </p:cNvPicPr>
          <p:nvPr>
            <p:ph type="pic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i-FI" sz="3200" dirty="0" smtClean="0"/>
              <a:t>Lukualue </a:t>
            </a:r>
            <a:r>
              <a:rPr lang="fi-FI" sz="3200" dirty="0" smtClean="0"/>
              <a:t>0–1000</a:t>
            </a:r>
          </a:p>
          <a:p>
            <a:r>
              <a:rPr lang="fi-FI" sz="3200" dirty="0" smtClean="0"/>
              <a:t>1. osa</a:t>
            </a:r>
            <a:r>
              <a:rPr lang="fi-FI" sz="3200" dirty="0" smtClean="0"/>
              <a:t> </a:t>
            </a:r>
            <a:endParaRPr lang="fi-FI" sz="3200" dirty="0"/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6311" y="5897880"/>
            <a:ext cx="3145289" cy="792370"/>
          </a:xfrm>
          <a:prstGeom prst="rect">
            <a:avLst/>
          </a:prstGeom>
        </p:spPr>
      </p:pic>
      <p:sp>
        <p:nvSpPr>
          <p:cNvPr id="7" name="Alatunnisteen paikkamerkki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Lukualue 0-1000                                                                                     © Varga–Neményi ry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02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Laske suurin piirtein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22960" y="1947333"/>
            <a:ext cx="3703320" cy="3921761"/>
          </a:xfrm>
        </p:spPr>
        <p:txBody>
          <a:bodyPr>
            <a:normAutofit lnSpcReduction="10000"/>
          </a:bodyPr>
          <a:lstStyle/>
          <a:p>
            <a:pPr lvl="0"/>
            <a:r>
              <a:rPr lang="fi-FI" dirty="0" smtClean="0"/>
              <a:t>Arvioi </a:t>
            </a:r>
            <a:r>
              <a:rPr lang="fi-FI" dirty="0"/>
              <a:t>suunnilleen, kuinka monta pikkukuutiota on luokan värisauvasarjoissa. Laske ensin, kuinka monta on neljässä sarjassa ja laske tällaisina ”annoksina”.</a:t>
            </a:r>
            <a:endParaRPr lang="fi-FI" b="1" dirty="0"/>
          </a:p>
          <a:p>
            <a:pPr lvl="0"/>
            <a:r>
              <a:rPr lang="fi-FI" dirty="0"/>
              <a:t>Arvioi, onko luokassa yli vai alle tuhat loogista palaa. Yhdessä sarjassa on 48 palaa, sen voi laskea noin viitenäkymmenenä.</a:t>
            </a:r>
            <a:endParaRPr lang="fi-FI" b="1" dirty="0"/>
          </a:p>
          <a:p>
            <a:pPr lvl="0"/>
            <a:r>
              <a:rPr lang="fi-FI" dirty="0" smtClean="0"/>
              <a:t>Mittaa </a:t>
            </a:r>
            <a:r>
              <a:rPr lang="fi-FI" dirty="0"/>
              <a:t>aikaa: kuinka monessa sekunnissa pystyt luettelemaan luvut nollasta tuhanteen. Sano jokainen luku ääneen</a:t>
            </a:r>
            <a:r>
              <a:rPr lang="fi-FI" dirty="0" smtClean="0"/>
              <a:t>.</a:t>
            </a:r>
            <a:endParaRPr lang="fi-FI" b="1" dirty="0"/>
          </a:p>
          <a:p>
            <a:endParaRPr lang="fi-FI" dirty="0"/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63440" y="1947333"/>
            <a:ext cx="3703320" cy="3921761"/>
          </a:xfrm>
        </p:spPr>
        <p:txBody>
          <a:bodyPr>
            <a:normAutofit lnSpcReduction="10000"/>
          </a:bodyPr>
          <a:lstStyle/>
          <a:p>
            <a:pPr lvl="0"/>
            <a:r>
              <a:rPr lang="fi-FI" dirty="0"/>
              <a:t>Arvioi ja laske likiarvona</a:t>
            </a:r>
            <a:endParaRPr lang="fi-FI" b="1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fi-FI" dirty="0"/>
              <a:t>Kuinka monta </a:t>
            </a:r>
            <a:r>
              <a:rPr lang="fi-FI" dirty="0" smtClean="0"/>
              <a:t>hernettä </a:t>
            </a:r>
            <a:r>
              <a:rPr lang="fi-FI" dirty="0"/>
              <a:t>mahtuu jogurttipurkkiin?</a:t>
            </a:r>
            <a:endParaRPr lang="fi-FI" b="1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fi-FI" dirty="0"/>
              <a:t>Kuinka monella riisinjyvällä voi täyttää </a:t>
            </a:r>
            <a:r>
              <a:rPr lang="fi-FI" dirty="0" smtClean="0"/>
              <a:t>juomalasin</a:t>
            </a:r>
            <a:r>
              <a:rPr lang="fi-FI" dirty="0"/>
              <a:t>?</a:t>
            </a:r>
            <a:endParaRPr lang="fi-FI" b="1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fi-FI" dirty="0"/>
              <a:t>Kuinka monta maissinjyvää mahtuu kahteen nyrkkiisi?</a:t>
            </a:r>
            <a:endParaRPr lang="fi-FI" b="1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fi-FI" dirty="0"/>
              <a:t>Kuinka monta kirjainta on lempirunossasi?</a:t>
            </a:r>
            <a:endParaRPr lang="fi-FI" b="1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fi-FI" dirty="0"/>
              <a:t>Kuinka monta kirjainta on lukukirjasi sellaisella sivulla, jolla ei ole kuvia?</a:t>
            </a:r>
            <a:endParaRPr lang="fi-FI" b="1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fi-FI" dirty="0"/>
              <a:t>Kuinka monta ruutua on vihkosi puolikkaalla sivulla?</a:t>
            </a:r>
            <a:endParaRPr lang="fi-FI" b="1" dirty="0"/>
          </a:p>
        </p:txBody>
      </p:sp>
      <p:sp>
        <p:nvSpPr>
          <p:cNvPr id="7" name="Alatunnisteen paikkamerkki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Lukualue 0-1000                                                                                     © Varga–Neményi ry 2016</a:t>
            </a:r>
            <a:endParaRPr lang="en-US" dirty="0"/>
          </a:p>
        </p:txBody>
      </p:sp>
      <p:pic>
        <p:nvPicPr>
          <p:cNvPr id="8" name="Kuva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9" name="Tekstiruutu 8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2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068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92292" y="104058"/>
            <a:ext cx="2563707" cy="1760303"/>
          </a:xfrm>
        </p:spPr>
        <p:txBody>
          <a:bodyPr>
            <a:normAutofit fontScale="90000"/>
          </a:bodyPr>
          <a:lstStyle/>
          <a:p>
            <a:r>
              <a:rPr lang="fi-FI" dirty="0" smtClean="0"/>
              <a:t>Kuinka monta lintua?</a:t>
            </a:r>
            <a:endParaRPr lang="fi-FI" dirty="0"/>
          </a:p>
        </p:txBody>
      </p:sp>
      <p:pic>
        <p:nvPicPr>
          <p:cNvPr id="5" name="Sisällön paikkamerkki 4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7399" y="104058"/>
            <a:ext cx="5427133" cy="6188949"/>
          </a:xfrm>
        </p:spPr>
      </p:pic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Lukualue 0-1000                                                                                     © Varga–Neményi ry 2016</a:t>
            </a:r>
            <a:endParaRPr lang="en-US" dirty="0"/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7" name="Tekstiruutu 6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3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3355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Lukuja kymmenjärjestelmävälineillä</a:t>
            </a:r>
            <a:endParaRPr lang="fi-FI" dirty="0"/>
          </a:p>
        </p:txBody>
      </p:sp>
      <p:pic>
        <p:nvPicPr>
          <p:cNvPr id="5" name="Sisällön paikkamerkki 4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0455" y="2027603"/>
            <a:ext cx="1914017" cy="1611440"/>
          </a:xfrm>
        </p:spPr>
      </p:pic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Lukualue 0-1000                                                                                     © Varga–Neményi ry 2016</a:t>
            </a:r>
            <a:endParaRPr lang="en-US" dirty="0"/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8010" y="2035912"/>
            <a:ext cx="1924391" cy="1619220"/>
          </a:xfrm>
          <a:prstGeom prst="rect">
            <a:avLst/>
          </a:prstGeom>
        </p:spPr>
      </p:pic>
      <p:pic>
        <p:nvPicPr>
          <p:cNvPr id="7" name="Kuva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5939" y="2039370"/>
            <a:ext cx="1918338" cy="1615762"/>
          </a:xfrm>
          <a:prstGeom prst="rect">
            <a:avLst/>
          </a:prstGeom>
        </p:spPr>
      </p:pic>
      <p:pic>
        <p:nvPicPr>
          <p:cNvPr id="8" name="Kuva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8842" y="3988898"/>
            <a:ext cx="1935630" cy="1620084"/>
          </a:xfrm>
          <a:prstGeom prst="rect">
            <a:avLst/>
          </a:prstGeom>
        </p:spPr>
      </p:pic>
      <p:pic>
        <p:nvPicPr>
          <p:cNvPr id="9" name="Kuva 8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1526" y="3988898"/>
            <a:ext cx="1937358" cy="1636510"/>
          </a:xfrm>
          <a:prstGeom prst="rect">
            <a:avLst/>
          </a:prstGeom>
        </p:spPr>
      </p:pic>
      <p:pic>
        <p:nvPicPr>
          <p:cNvPr id="10" name="Kuva 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2970" y="3975065"/>
            <a:ext cx="1931307" cy="1633917"/>
          </a:xfrm>
          <a:prstGeom prst="rect">
            <a:avLst/>
          </a:prstGeom>
        </p:spPr>
      </p:pic>
      <p:sp>
        <p:nvSpPr>
          <p:cNvPr id="11" name="Tekstiruutu 10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4</a:t>
            </a:r>
            <a:endParaRPr lang="fi-FI" dirty="0"/>
          </a:p>
        </p:txBody>
      </p:sp>
      <p:pic>
        <p:nvPicPr>
          <p:cNvPr id="12" name="Kuva 11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161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Satoja, kymmeniä ja ykkösiä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Luettele </a:t>
            </a:r>
            <a:r>
              <a:rPr lang="fi-FI" dirty="0"/>
              <a:t>luvuista ensin vain sadat, sitten kymmenet ja </a:t>
            </a: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lopuksi </a:t>
            </a:r>
            <a:r>
              <a:rPr lang="fi-FI" dirty="0"/>
              <a:t>vain ykköset:</a:t>
            </a:r>
          </a:p>
          <a:p>
            <a:endParaRPr lang="fi-FI" dirty="0" smtClean="0"/>
          </a:p>
          <a:p>
            <a:pPr algn="ctr"/>
            <a:r>
              <a:rPr lang="fi-FI" sz="3200" dirty="0" smtClean="0"/>
              <a:t>124</a:t>
            </a:r>
            <a:r>
              <a:rPr lang="fi-FI" sz="3200" dirty="0"/>
              <a:t>, 438, 383, 77, 549, 251, 696, 912, </a:t>
            </a:r>
            <a:r>
              <a:rPr lang="fi-FI" sz="3200" dirty="0" smtClean="0"/>
              <a:t>865</a:t>
            </a:r>
            <a:endParaRPr lang="fi-FI" sz="3200" dirty="0"/>
          </a:p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Lukualue 0-1000          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5" name="Tekstiruutu 4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5</a:t>
            </a:r>
            <a:endParaRPr lang="fi-FI" dirty="0"/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873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Lukuja kaarihelmitaululla</a:t>
            </a:r>
            <a:endParaRPr lang="fi-FI" dirty="0"/>
          </a:p>
        </p:txBody>
      </p:sp>
      <p:pic>
        <p:nvPicPr>
          <p:cNvPr id="5" name="Sisällön paikkamerkki 4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0286" y="2116231"/>
            <a:ext cx="1454069" cy="1543014"/>
          </a:xfrm>
        </p:spPr>
      </p:pic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Lukualue 0-1000                                                                                     © Varga–Neményi ry 2016</a:t>
            </a:r>
            <a:endParaRPr lang="en-US" dirty="0"/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3023" y="2116230"/>
            <a:ext cx="1443673" cy="1531981"/>
          </a:xfrm>
          <a:prstGeom prst="rect">
            <a:avLst/>
          </a:prstGeom>
        </p:spPr>
      </p:pic>
      <p:pic>
        <p:nvPicPr>
          <p:cNvPr id="7" name="Kuva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136" y="2109082"/>
            <a:ext cx="1443673" cy="1531981"/>
          </a:xfrm>
          <a:prstGeom prst="rect">
            <a:avLst/>
          </a:prstGeom>
        </p:spPr>
      </p:pic>
      <p:pic>
        <p:nvPicPr>
          <p:cNvPr id="8" name="Kuva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0323" y="2109083"/>
            <a:ext cx="1443673" cy="1531981"/>
          </a:xfrm>
          <a:prstGeom prst="rect">
            <a:avLst/>
          </a:prstGeom>
        </p:spPr>
      </p:pic>
      <p:pic>
        <p:nvPicPr>
          <p:cNvPr id="9" name="Kuva 8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0505" y="2116231"/>
            <a:ext cx="1443673" cy="1531981"/>
          </a:xfrm>
          <a:prstGeom prst="rect">
            <a:avLst/>
          </a:prstGeom>
        </p:spPr>
      </p:pic>
      <p:pic>
        <p:nvPicPr>
          <p:cNvPr id="10" name="Kuva 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2106" y="4118407"/>
            <a:ext cx="1443673" cy="1531981"/>
          </a:xfrm>
          <a:prstGeom prst="rect">
            <a:avLst/>
          </a:prstGeom>
        </p:spPr>
      </p:pic>
      <p:pic>
        <p:nvPicPr>
          <p:cNvPr id="11" name="Kuva 10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689" y="4152276"/>
            <a:ext cx="1443673" cy="1531981"/>
          </a:xfrm>
          <a:prstGeom prst="rect">
            <a:avLst/>
          </a:prstGeom>
        </p:spPr>
      </p:pic>
      <p:pic>
        <p:nvPicPr>
          <p:cNvPr id="12" name="Kuva 11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2289" y="4152276"/>
            <a:ext cx="1443673" cy="1531981"/>
          </a:xfrm>
          <a:prstGeom prst="rect">
            <a:avLst/>
          </a:prstGeom>
        </p:spPr>
      </p:pic>
      <p:pic>
        <p:nvPicPr>
          <p:cNvPr id="13" name="Kuva 12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2889" y="4152275"/>
            <a:ext cx="1443673" cy="1531981"/>
          </a:xfrm>
          <a:prstGeom prst="rect">
            <a:avLst/>
          </a:prstGeom>
        </p:spPr>
      </p:pic>
      <p:pic>
        <p:nvPicPr>
          <p:cNvPr id="14" name="Kuva 13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3489" y="4152275"/>
            <a:ext cx="1443673" cy="1531981"/>
          </a:xfrm>
          <a:prstGeom prst="rect">
            <a:avLst/>
          </a:prstGeom>
        </p:spPr>
      </p:pic>
      <p:pic>
        <p:nvPicPr>
          <p:cNvPr id="25" name="Kuva 24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15" name="Tekstiruutu 14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6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5120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Kuinka monta senttiä?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Lukualue 0-1000                                                                                     © Varga–Neményi ry 2016</a:t>
            </a:r>
            <a:endParaRPr lang="en-US" dirty="0"/>
          </a:p>
        </p:txBody>
      </p:sp>
      <p:pic>
        <p:nvPicPr>
          <p:cNvPr id="1973" name="Kuva 197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1974" name="Tekstiruutu 1973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7</a:t>
            </a:r>
            <a:endParaRPr lang="fi-FI" dirty="0"/>
          </a:p>
        </p:txBody>
      </p:sp>
      <p:grpSp>
        <p:nvGrpSpPr>
          <p:cNvPr id="12" name="Ryhmä 11"/>
          <p:cNvGrpSpPr/>
          <p:nvPr/>
        </p:nvGrpSpPr>
        <p:grpSpPr>
          <a:xfrm>
            <a:off x="1091875" y="2253186"/>
            <a:ext cx="6926058" cy="2953814"/>
            <a:chOff x="1091875" y="2253186"/>
            <a:chExt cx="5655848" cy="2193777"/>
          </a:xfrm>
        </p:grpSpPr>
        <p:grpSp>
          <p:nvGrpSpPr>
            <p:cNvPr id="136" name="Group 2"/>
            <p:cNvGrpSpPr>
              <a:grpSpLocks/>
            </p:cNvGrpSpPr>
            <p:nvPr/>
          </p:nvGrpSpPr>
          <p:grpSpPr bwMode="auto">
            <a:xfrm>
              <a:off x="1091875" y="2253186"/>
              <a:ext cx="1081891" cy="1027884"/>
              <a:chOff x="2825" y="8883"/>
              <a:chExt cx="3060" cy="2739"/>
            </a:xfrm>
          </p:grpSpPr>
          <p:grpSp>
            <p:nvGrpSpPr>
              <p:cNvPr id="137" name="Group 3"/>
              <p:cNvGrpSpPr>
                <a:grpSpLocks/>
              </p:cNvGrpSpPr>
              <p:nvPr/>
            </p:nvGrpSpPr>
            <p:grpSpPr bwMode="auto">
              <a:xfrm>
                <a:off x="2833" y="8883"/>
                <a:ext cx="3036" cy="264"/>
                <a:chOff x="3738" y="4370"/>
                <a:chExt cx="5676" cy="567"/>
              </a:xfrm>
            </p:grpSpPr>
            <p:grpSp>
              <p:nvGrpSpPr>
                <p:cNvPr id="255" name="Group 4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262" name="Picture 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63" name="Picture 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64" name="Picture 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65" name="Picture 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66" name="Picture 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256" name="Group 10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257" name="Picture 1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58" name="Picture 1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59" name="Picture 1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60" name="Picture 1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61" name="Picture 1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38" name="Group 16"/>
              <p:cNvGrpSpPr>
                <a:grpSpLocks/>
              </p:cNvGrpSpPr>
              <p:nvPr/>
            </p:nvGrpSpPr>
            <p:grpSpPr bwMode="auto">
              <a:xfrm>
                <a:off x="2850" y="9147"/>
                <a:ext cx="3035" cy="264"/>
                <a:chOff x="3738" y="4370"/>
                <a:chExt cx="5676" cy="567"/>
              </a:xfrm>
            </p:grpSpPr>
            <p:grpSp>
              <p:nvGrpSpPr>
                <p:cNvPr id="243" name="Group 17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250" name="Picture 1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51" name="Picture 1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52" name="Picture 2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53" name="Picture 2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54" name="Picture 2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244" name="Group 23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245" name="Picture 2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46" name="Picture 2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47" name="Picture 2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48" name="Picture 2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49" name="Picture 2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39" name="Group 29"/>
              <p:cNvGrpSpPr>
                <a:grpSpLocks/>
              </p:cNvGrpSpPr>
              <p:nvPr/>
            </p:nvGrpSpPr>
            <p:grpSpPr bwMode="auto">
              <a:xfrm>
                <a:off x="2850" y="9411"/>
                <a:ext cx="3035" cy="264"/>
                <a:chOff x="3738" y="4370"/>
                <a:chExt cx="5676" cy="567"/>
              </a:xfrm>
            </p:grpSpPr>
            <p:grpSp>
              <p:nvGrpSpPr>
                <p:cNvPr id="231" name="Group 30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238" name="Picture 3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39" name="Picture 3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40" name="Picture 3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41" name="Picture 3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42" name="Picture 3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232" name="Group 36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233" name="Picture 3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34" name="Picture 3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35" name="Picture 3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36" name="Picture 4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37" name="Picture 4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40" name="Group 42"/>
              <p:cNvGrpSpPr>
                <a:grpSpLocks/>
              </p:cNvGrpSpPr>
              <p:nvPr/>
            </p:nvGrpSpPr>
            <p:grpSpPr bwMode="auto">
              <a:xfrm>
                <a:off x="2833" y="9675"/>
                <a:ext cx="3036" cy="265"/>
                <a:chOff x="3738" y="4370"/>
                <a:chExt cx="5676" cy="567"/>
              </a:xfrm>
            </p:grpSpPr>
            <p:grpSp>
              <p:nvGrpSpPr>
                <p:cNvPr id="219" name="Group 43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226" name="Picture 4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27" name="Picture 4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28" name="Picture 4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29" name="Picture 4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30" name="Picture 4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220" name="Group 49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221" name="Picture 5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22" name="Picture 5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23" name="Picture 5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24" name="Picture 5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25" name="Picture 5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41" name="Group 55"/>
              <p:cNvGrpSpPr>
                <a:grpSpLocks/>
              </p:cNvGrpSpPr>
              <p:nvPr/>
            </p:nvGrpSpPr>
            <p:grpSpPr bwMode="auto">
              <a:xfrm>
                <a:off x="2850" y="9940"/>
                <a:ext cx="3035" cy="263"/>
                <a:chOff x="3738" y="4370"/>
                <a:chExt cx="5676" cy="567"/>
              </a:xfrm>
            </p:grpSpPr>
            <p:grpSp>
              <p:nvGrpSpPr>
                <p:cNvPr id="207" name="Group 56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214" name="Picture 5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15" name="Picture 5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16" name="Picture 5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17" name="Picture 6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18" name="Picture 6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208" name="Group 62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209" name="Picture 6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10" name="Picture 6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11" name="Picture 6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12" name="Picture 6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13" name="Picture 6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42" name="Group 68"/>
              <p:cNvGrpSpPr>
                <a:grpSpLocks/>
              </p:cNvGrpSpPr>
              <p:nvPr/>
            </p:nvGrpSpPr>
            <p:grpSpPr bwMode="auto">
              <a:xfrm>
                <a:off x="2825" y="10301"/>
                <a:ext cx="3035" cy="264"/>
                <a:chOff x="3738" y="4370"/>
                <a:chExt cx="5676" cy="567"/>
              </a:xfrm>
            </p:grpSpPr>
            <p:grpSp>
              <p:nvGrpSpPr>
                <p:cNvPr id="195" name="Group 69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202" name="Picture 7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03" name="Picture 7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04" name="Picture 7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05" name="Picture 7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06" name="Picture 7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96" name="Group 75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97" name="Picture 7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8" name="Picture 7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9" name="Picture 7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00" name="Picture 7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01" name="Picture 8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43" name="Group 81"/>
              <p:cNvGrpSpPr>
                <a:grpSpLocks/>
              </p:cNvGrpSpPr>
              <p:nvPr/>
            </p:nvGrpSpPr>
            <p:grpSpPr bwMode="auto">
              <a:xfrm>
                <a:off x="2842" y="10565"/>
                <a:ext cx="3035" cy="264"/>
                <a:chOff x="3738" y="4370"/>
                <a:chExt cx="5676" cy="567"/>
              </a:xfrm>
            </p:grpSpPr>
            <p:grpSp>
              <p:nvGrpSpPr>
                <p:cNvPr id="183" name="Group 82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90" name="Picture 8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1" name="Picture 8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2" name="Picture 8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3" name="Picture 8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4" name="Picture 8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84" name="Group 88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85" name="Picture 8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6" name="Picture 9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7" name="Picture 9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8" name="Picture 9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9" name="Picture 9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44" name="Group 94"/>
              <p:cNvGrpSpPr>
                <a:grpSpLocks/>
              </p:cNvGrpSpPr>
              <p:nvPr/>
            </p:nvGrpSpPr>
            <p:grpSpPr bwMode="auto">
              <a:xfrm>
                <a:off x="2842" y="10829"/>
                <a:ext cx="3035" cy="264"/>
                <a:chOff x="3738" y="4370"/>
                <a:chExt cx="5676" cy="567"/>
              </a:xfrm>
            </p:grpSpPr>
            <p:grpSp>
              <p:nvGrpSpPr>
                <p:cNvPr id="171" name="Group 95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78" name="Picture 9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9" name="Picture 9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0" name="Picture 9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1" name="Picture 9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2" name="Picture 10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72" name="Group 101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73" name="Picture 10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4" name="Picture 10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5" name="Picture 10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6" name="Picture 10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7" name="Picture 10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45" name="Group 107"/>
              <p:cNvGrpSpPr>
                <a:grpSpLocks/>
              </p:cNvGrpSpPr>
              <p:nvPr/>
            </p:nvGrpSpPr>
            <p:grpSpPr bwMode="auto">
              <a:xfrm>
                <a:off x="2825" y="11093"/>
                <a:ext cx="3035" cy="265"/>
                <a:chOff x="3738" y="4370"/>
                <a:chExt cx="5676" cy="567"/>
              </a:xfrm>
            </p:grpSpPr>
            <p:grpSp>
              <p:nvGrpSpPr>
                <p:cNvPr id="159" name="Group 108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66" name="Picture 10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7" name="Picture 11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8" name="Picture 11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9" name="Picture 11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0" name="Picture 11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60" name="Group 114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61" name="Picture 11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2" name="Picture 11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3" name="Picture 11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4" name="Picture 11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5" name="Picture 11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46" name="Group 120"/>
              <p:cNvGrpSpPr>
                <a:grpSpLocks/>
              </p:cNvGrpSpPr>
              <p:nvPr/>
            </p:nvGrpSpPr>
            <p:grpSpPr bwMode="auto">
              <a:xfrm>
                <a:off x="2842" y="11358"/>
                <a:ext cx="3035" cy="264"/>
                <a:chOff x="3738" y="4370"/>
                <a:chExt cx="5676" cy="567"/>
              </a:xfrm>
            </p:grpSpPr>
            <p:grpSp>
              <p:nvGrpSpPr>
                <p:cNvPr id="147" name="Group 121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54" name="Picture 12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5" name="Picture 12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6" name="Picture 12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7" name="Picture 12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8" name="Picture 12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48" name="Group 127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49" name="Picture 12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0" name="Picture 12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1" name="Picture 13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2" name="Picture 13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3" name="Picture 13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</p:grpSp>
        <p:grpSp>
          <p:nvGrpSpPr>
            <p:cNvPr id="267" name="Group 2"/>
            <p:cNvGrpSpPr>
              <a:grpSpLocks/>
            </p:cNvGrpSpPr>
            <p:nvPr/>
          </p:nvGrpSpPr>
          <p:grpSpPr bwMode="auto">
            <a:xfrm>
              <a:off x="2243081" y="2253186"/>
              <a:ext cx="1081891" cy="1027884"/>
              <a:chOff x="2825" y="8883"/>
              <a:chExt cx="3060" cy="2739"/>
            </a:xfrm>
          </p:grpSpPr>
          <p:grpSp>
            <p:nvGrpSpPr>
              <p:cNvPr id="268" name="Group 3"/>
              <p:cNvGrpSpPr>
                <a:grpSpLocks/>
              </p:cNvGrpSpPr>
              <p:nvPr/>
            </p:nvGrpSpPr>
            <p:grpSpPr bwMode="auto">
              <a:xfrm>
                <a:off x="2833" y="8883"/>
                <a:ext cx="3036" cy="264"/>
                <a:chOff x="3738" y="4370"/>
                <a:chExt cx="5676" cy="567"/>
              </a:xfrm>
            </p:grpSpPr>
            <p:grpSp>
              <p:nvGrpSpPr>
                <p:cNvPr id="386" name="Group 4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393" name="Picture 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94" name="Picture 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95" name="Picture 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02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96" name="Picture 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97" name="Picture 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387" name="Group 10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388" name="Picture 1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89" name="Picture 1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90" name="Picture 1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91" name="Picture 1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92" name="Picture 1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269" name="Group 16"/>
              <p:cNvGrpSpPr>
                <a:grpSpLocks/>
              </p:cNvGrpSpPr>
              <p:nvPr/>
            </p:nvGrpSpPr>
            <p:grpSpPr bwMode="auto">
              <a:xfrm>
                <a:off x="2850" y="9147"/>
                <a:ext cx="3035" cy="264"/>
                <a:chOff x="3738" y="4370"/>
                <a:chExt cx="5676" cy="567"/>
              </a:xfrm>
            </p:grpSpPr>
            <p:grpSp>
              <p:nvGrpSpPr>
                <p:cNvPr id="374" name="Group 17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381" name="Picture 1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82" name="Picture 1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83" name="Picture 2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84" name="Picture 2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85" name="Picture 2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375" name="Group 23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376" name="Picture 2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77" name="Picture 2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78" name="Picture 2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79" name="Picture 2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80" name="Picture 2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270" name="Group 29"/>
              <p:cNvGrpSpPr>
                <a:grpSpLocks/>
              </p:cNvGrpSpPr>
              <p:nvPr/>
            </p:nvGrpSpPr>
            <p:grpSpPr bwMode="auto">
              <a:xfrm>
                <a:off x="2850" y="9411"/>
                <a:ext cx="3035" cy="264"/>
                <a:chOff x="3738" y="4370"/>
                <a:chExt cx="5676" cy="567"/>
              </a:xfrm>
            </p:grpSpPr>
            <p:grpSp>
              <p:nvGrpSpPr>
                <p:cNvPr id="362" name="Group 30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369" name="Picture 3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70" name="Picture 3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71" name="Picture 3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72" name="Picture 3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73" name="Picture 3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363" name="Group 36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364" name="Picture 3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65" name="Picture 3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66" name="Picture 3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67" name="Picture 4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68" name="Picture 4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271" name="Group 42"/>
              <p:cNvGrpSpPr>
                <a:grpSpLocks/>
              </p:cNvGrpSpPr>
              <p:nvPr/>
            </p:nvGrpSpPr>
            <p:grpSpPr bwMode="auto">
              <a:xfrm>
                <a:off x="2833" y="9675"/>
                <a:ext cx="3036" cy="265"/>
                <a:chOff x="3738" y="4370"/>
                <a:chExt cx="5676" cy="567"/>
              </a:xfrm>
            </p:grpSpPr>
            <p:grpSp>
              <p:nvGrpSpPr>
                <p:cNvPr id="350" name="Group 43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357" name="Picture 4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58" name="Picture 4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59" name="Picture 4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60" name="Picture 4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61" name="Picture 4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351" name="Group 49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352" name="Picture 5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53" name="Picture 5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54" name="Picture 5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55" name="Picture 5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56" name="Picture 5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272" name="Group 55"/>
              <p:cNvGrpSpPr>
                <a:grpSpLocks/>
              </p:cNvGrpSpPr>
              <p:nvPr/>
            </p:nvGrpSpPr>
            <p:grpSpPr bwMode="auto">
              <a:xfrm>
                <a:off x="2850" y="9940"/>
                <a:ext cx="3035" cy="263"/>
                <a:chOff x="3738" y="4370"/>
                <a:chExt cx="5676" cy="567"/>
              </a:xfrm>
            </p:grpSpPr>
            <p:grpSp>
              <p:nvGrpSpPr>
                <p:cNvPr id="338" name="Group 56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345" name="Picture 5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46" name="Picture 5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47" name="Picture 5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48" name="Picture 6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49" name="Picture 6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339" name="Group 62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340" name="Picture 6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41" name="Picture 6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42" name="Picture 6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43" name="Picture 6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44" name="Picture 6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273" name="Group 68"/>
              <p:cNvGrpSpPr>
                <a:grpSpLocks/>
              </p:cNvGrpSpPr>
              <p:nvPr/>
            </p:nvGrpSpPr>
            <p:grpSpPr bwMode="auto">
              <a:xfrm>
                <a:off x="2825" y="10301"/>
                <a:ext cx="3035" cy="264"/>
                <a:chOff x="3738" y="4370"/>
                <a:chExt cx="5676" cy="567"/>
              </a:xfrm>
            </p:grpSpPr>
            <p:grpSp>
              <p:nvGrpSpPr>
                <p:cNvPr id="326" name="Group 69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333" name="Picture 7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34" name="Picture 7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35" name="Picture 7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36" name="Picture 7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37" name="Picture 7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327" name="Group 75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328" name="Picture 7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29" name="Picture 7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30" name="Picture 7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31" name="Picture 7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32" name="Picture 8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274" name="Group 81"/>
              <p:cNvGrpSpPr>
                <a:grpSpLocks/>
              </p:cNvGrpSpPr>
              <p:nvPr/>
            </p:nvGrpSpPr>
            <p:grpSpPr bwMode="auto">
              <a:xfrm>
                <a:off x="2842" y="10565"/>
                <a:ext cx="3035" cy="264"/>
                <a:chOff x="3738" y="4370"/>
                <a:chExt cx="5676" cy="567"/>
              </a:xfrm>
            </p:grpSpPr>
            <p:grpSp>
              <p:nvGrpSpPr>
                <p:cNvPr id="314" name="Group 82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321" name="Picture 8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22" name="Picture 8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23" name="Picture 8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24" name="Picture 8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25" name="Picture 8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315" name="Group 88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316" name="Picture 8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17" name="Picture 9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18" name="Picture 9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19" name="Picture 9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20" name="Picture 9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275" name="Group 94"/>
              <p:cNvGrpSpPr>
                <a:grpSpLocks/>
              </p:cNvGrpSpPr>
              <p:nvPr/>
            </p:nvGrpSpPr>
            <p:grpSpPr bwMode="auto">
              <a:xfrm>
                <a:off x="2842" y="10829"/>
                <a:ext cx="3035" cy="264"/>
                <a:chOff x="3738" y="4370"/>
                <a:chExt cx="5676" cy="567"/>
              </a:xfrm>
            </p:grpSpPr>
            <p:grpSp>
              <p:nvGrpSpPr>
                <p:cNvPr id="302" name="Group 95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309" name="Picture 9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10" name="Picture 9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11" name="Picture 9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12" name="Picture 9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13" name="Picture 10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303" name="Group 101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304" name="Picture 10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05" name="Picture 10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06" name="Picture 10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07" name="Picture 10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08" name="Picture 10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276" name="Group 107"/>
              <p:cNvGrpSpPr>
                <a:grpSpLocks/>
              </p:cNvGrpSpPr>
              <p:nvPr/>
            </p:nvGrpSpPr>
            <p:grpSpPr bwMode="auto">
              <a:xfrm>
                <a:off x="2825" y="11093"/>
                <a:ext cx="3035" cy="265"/>
                <a:chOff x="3738" y="4370"/>
                <a:chExt cx="5676" cy="567"/>
              </a:xfrm>
            </p:grpSpPr>
            <p:grpSp>
              <p:nvGrpSpPr>
                <p:cNvPr id="290" name="Group 108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297" name="Picture 10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98" name="Picture 11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99" name="Picture 11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00" name="Picture 11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01" name="Picture 11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291" name="Group 114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292" name="Picture 11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93" name="Picture 11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94" name="Picture 11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95" name="Picture 11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96" name="Picture 11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277" name="Group 120"/>
              <p:cNvGrpSpPr>
                <a:grpSpLocks/>
              </p:cNvGrpSpPr>
              <p:nvPr/>
            </p:nvGrpSpPr>
            <p:grpSpPr bwMode="auto">
              <a:xfrm>
                <a:off x="2842" y="11358"/>
                <a:ext cx="3035" cy="264"/>
                <a:chOff x="3738" y="4370"/>
                <a:chExt cx="5676" cy="567"/>
              </a:xfrm>
            </p:grpSpPr>
            <p:grpSp>
              <p:nvGrpSpPr>
                <p:cNvPr id="278" name="Group 121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285" name="Picture 12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86" name="Picture 12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87" name="Picture 12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88" name="Picture 12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89" name="Picture 12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279" name="Group 127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280" name="Picture 12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81" name="Picture 12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82" name="Picture 13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83" name="Picture 13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84" name="Picture 13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</p:grpSp>
        <p:grpSp>
          <p:nvGrpSpPr>
            <p:cNvPr id="792" name="Group 2"/>
            <p:cNvGrpSpPr>
              <a:grpSpLocks/>
            </p:cNvGrpSpPr>
            <p:nvPr/>
          </p:nvGrpSpPr>
          <p:grpSpPr bwMode="auto">
            <a:xfrm>
              <a:off x="4539808" y="2275736"/>
              <a:ext cx="1081891" cy="1027884"/>
              <a:chOff x="2825" y="8883"/>
              <a:chExt cx="3060" cy="2739"/>
            </a:xfrm>
          </p:grpSpPr>
          <p:grpSp>
            <p:nvGrpSpPr>
              <p:cNvPr id="793" name="Group 3"/>
              <p:cNvGrpSpPr>
                <a:grpSpLocks/>
              </p:cNvGrpSpPr>
              <p:nvPr/>
            </p:nvGrpSpPr>
            <p:grpSpPr bwMode="auto">
              <a:xfrm>
                <a:off x="2833" y="8883"/>
                <a:ext cx="3036" cy="264"/>
                <a:chOff x="3738" y="4370"/>
                <a:chExt cx="5676" cy="567"/>
              </a:xfrm>
            </p:grpSpPr>
            <p:grpSp>
              <p:nvGrpSpPr>
                <p:cNvPr id="911" name="Group 4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918" name="Picture 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19" name="Picture 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20" name="Picture 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21" name="Picture 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22" name="Picture 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912" name="Group 10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913" name="Picture 1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14" name="Picture 1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15" name="Picture 1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16" name="Picture 1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17" name="Picture 1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794" name="Group 16"/>
              <p:cNvGrpSpPr>
                <a:grpSpLocks/>
              </p:cNvGrpSpPr>
              <p:nvPr/>
            </p:nvGrpSpPr>
            <p:grpSpPr bwMode="auto">
              <a:xfrm>
                <a:off x="2850" y="9147"/>
                <a:ext cx="3035" cy="264"/>
                <a:chOff x="3738" y="4370"/>
                <a:chExt cx="5676" cy="567"/>
              </a:xfrm>
            </p:grpSpPr>
            <p:grpSp>
              <p:nvGrpSpPr>
                <p:cNvPr id="899" name="Group 17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906" name="Picture 1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07" name="Picture 1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08" name="Picture 2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09" name="Picture 2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10" name="Picture 2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900" name="Group 23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901" name="Picture 2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02" name="Picture 2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03" name="Picture 2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04" name="Picture 2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05" name="Picture 2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795" name="Group 29"/>
              <p:cNvGrpSpPr>
                <a:grpSpLocks/>
              </p:cNvGrpSpPr>
              <p:nvPr/>
            </p:nvGrpSpPr>
            <p:grpSpPr bwMode="auto">
              <a:xfrm>
                <a:off x="2850" y="9411"/>
                <a:ext cx="3035" cy="264"/>
                <a:chOff x="3738" y="4370"/>
                <a:chExt cx="5676" cy="567"/>
              </a:xfrm>
            </p:grpSpPr>
            <p:grpSp>
              <p:nvGrpSpPr>
                <p:cNvPr id="887" name="Group 30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894" name="Picture 3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95" name="Picture 3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96" name="Picture 3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97" name="Picture 3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98" name="Picture 3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888" name="Group 36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889" name="Picture 3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90" name="Picture 3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91" name="Picture 3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92" name="Picture 4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93" name="Picture 4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796" name="Group 42"/>
              <p:cNvGrpSpPr>
                <a:grpSpLocks/>
              </p:cNvGrpSpPr>
              <p:nvPr/>
            </p:nvGrpSpPr>
            <p:grpSpPr bwMode="auto">
              <a:xfrm>
                <a:off x="2833" y="9675"/>
                <a:ext cx="3036" cy="265"/>
                <a:chOff x="3738" y="4370"/>
                <a:chExt cx="5676" cy="567"/>
              </a:xfrm>
            </p:grpSpPr>
            <p:grpSp>
              <p:nvGrpSpPr>
                <p:cNvPr id="875" name="Group 43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882" name="Picture 4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83" name="Picture 4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84" name="Picture 4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85" name="Picture 4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86" name="Picture 4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876" name="Group 49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877" name="Picture 5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78" name="Picture 5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79" name="Picture 5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80" name="Picture 5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81" name="Picture 5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797" name="Group 55"/>
              <p:cNvGrpSpPr>
                <a:grpSpLocks/>
              </p:cNvGrpSpPr>
              <p:nvPr/>
            </p:nvGrpSpPr>
            <p:grpSpPr bwMode="auto">
              <a:xfrm>
                <a:off x="2850" y="9940"/>
                <a:ext cx="3035" cy="263"/>
                <a:chOff x="3738" y="4370"/>
                <a:chExt cx="5676" cy="567"/>
              </a:xfrm>
            </p:grpSpPr>
            <p:grpSp>
              <p:nvGrpSpPr>
                <p:cNvPr id="863" name="Group 56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870" name="Picture 5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71" name="Picture 5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72" name="Picture 5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73" name="Picture 6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74" name="Picture 6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864" name="Group 62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865" name="Picture 6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66" name="Picture 6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67" name="Picture 6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68" name="Picture 6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69" name="Picture 6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798" name="Group 68"/>
              <p:cNvGrpSpPr>
                <a:grpSpLocks/>
              </p:cNvGrpSpPr>
              <p:nvPr/>
            </p:nvGrpSpPr>
            <p:grpSpPr bwMode="auto">
              <a:xfrm>
                <a:off x="2825" y="10301"/>
                <a:ext cx="3035" cy="264"/>
                <a:chOff x="3738" y="4370"/>
                <a:chExt cx="5676" cy="567"/>
              </a:xfrm>
            </p:grpSpPr>
            <p:grpSp>
              <p:nvGrpSpPr>
                <p:cNvPr id="851" name="Group 69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858" name="Picture 7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59" name="Picture 7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60" name="Picture 7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61" name="Picture 7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62" name="Picture 7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852" name="Group 75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853" name="Picture 7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54" name="Picture 7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55" name="Picture 7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56" name="Picture 7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57" name="Picture 8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799" name="Group 81"/>
              <p:cNvGrpSpPr>
                <a:grpSpLocks/>
              </p:cNvGrpSpPr>
              <p:nvPr/>
            </p:nvGrpSpPr>
            <p:grpSpPr bwMode="auto">
              <a:xfrm>
                <a:off x="2842" y="10565"/>
                <a:ext cx="3035" cy="264"/>
                <a:chOff x="3738" y="4370"/>
                <a:chExt cx="5676" cy="567"/>
              </a:xfrm>
            </p:grpSpPr>
            <p:grpSp>
              <p:nvGrpSpPr>
                <p:cNvPr id="839" name="Group 82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846" name="Picture 8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47" name="Picture 8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48" name="Picture 8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49" name="Picture 8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50" name="Picture 8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840" name="Group 88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841" name="Picture 8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42" name="Picture 9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43" name="Picture 9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44" name="Picture 9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45" name="Picture 9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800" name="Group 94"/>
              <p:cNvGrpSpPr>
                <a:grpSpLocks/>
              </p:cNvGrpSpPr>
              <p:nvPr/>
            </p:nvGrpSpPr>
            <p:grpSpPr bwMode="auto">
              <a:xfrm>
                <a:off x="2842" y="10829"/>
                <a:ext cx="3035" cy="264"/>
                <a:chOff x="3738" y="4370"/>
                <a:chExt cx="5676" cy="567"/>
              </a:xfrm>
            </p:grpSpPr>
            <p:grpSp>
              <p:nvGrpSpPr>
                <p:cNvPr id="827" name="Group 95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834" name="Picture 9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35" name="Picture 9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36" name="Picture 9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37" name="Picture 9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38" name="Picture 10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828" name="Group 101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829" name="Picture 10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30" name="Picture 10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31" name="Picture 10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32" name="Picture 10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33" name="Picture 10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801" name="Group 107"/>
              <p:cNvGrpSpPr>
                <a:grpSpLocks/>
              </p:cNvGrpSpPr>
              <p:nvPr/>
            </p:nvGrpSpPr>
            <p:grpSpPr bwMode="auto">
              <a:xfrm>
                <a:off x="2825" y="11093"/>
                <a:ext cx="3035" cy="265"/>
                <a:chOff x="3738" y="4370"/>
                <a:chExt cx="5676" cy="567"/>
              </a:xfrm>
            </p:grpSpPr>
            <p:grpSp>
              <p:nvGrpSpPr>
                <p:cNvPr id="815" name="Group 108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822" name="Picture 10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23" name="Picture 11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24" name="Picture 11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25" name="Picture 11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26" name="Picture 11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816" name="Group 114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817" name="Picture 11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18" name="Picture 11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19" name="Picture 11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20" name="Picture 11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21" name="Picture 11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802" name="Group 120"/>
              <p:cNvGrpSpPr>
                <a:grpSpLocks/>
              </p:cNvGrpSpPr>
              <p:nvPr/>
            </p:nvGrpSpPr>
            <p:grpSpPr bwMode="auto">
              <a:xfrm>
                <a:off x="2842" y="11358"/>
                <a:ext cx="3035" cy="264"/>
                <a:chOff x="3738" y="4370"/>
                <a:chExt cx="5676" cy="567"/>
              </a:xfrm>
            </p:grpSpPr>
            <p:grpSp>
              <p:nvGrpSpPr>
                <p:cNvPr id="803" name="Group 121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810" name="Picture 12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11" name="Picture 12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12" name="Picture 12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13" name="Picture 12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14" name="Picture 12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804" name="Group 127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805" name="Picture 12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06" name="Picture 12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07" name="Picture 13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08" name="Picture 13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09" name="Picture 13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</p:grpSp>
        <p:grpSp>
          <p:nvGrpSpPr>
            <p:cNvPr id="923" name="Group 2"/>
            <p:cNvGrpSpPr>
              <a:grpSpLocks/>
            </p:cNvGrpSpPr>
            <p:nvPr/>
          </p:nvGrpSpPr>
          <p:grpSpPr bwMode="auto">
            <a:xfrm>
              <a:off x="5650070" y="2275736"/>
              <a:ext cx="1081891" cy="1027884"/>
              <a:chOff x="2825" y="8883"/>
              <a:chExt cx="3060" cy="2739"/>
            </a:xfrm>
          </p:grpSpPr>
          <p:grpSp>
            <p:nvGrpSpPr>
              <p:cNvPr id="924" name="Group 3"/>
              <p:cNvGrpSpPr>
                <a:grpSpLocks/>
              </p:cNvGrpSpPr>
              <p:nvPr/>
            </p:nvGrpSpPr>
            <p:grpSpPr bwMode="auto">
              <a:xfrm>
                <a:off x="2833" y="8883"/>
                <a:ext cx="3036" cy="264"/>
                <a:chOff x="3738" y="4370"/>
                <a:chExt cx="5676" cy="567"/>
              </a:xfrm>
            </p:grpSpPr>
            <p:grpSp>
              <p:nvGrpSpPr>
                <p:cNvPr id="1042" name="Group 4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049" name="Picture 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050" name="Picture 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051" name="Picture 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052" name="Picture 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053" name="Picture 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043" name="Group 10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044" name="Picture 1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045" name="Picture 1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046" name="Picture 1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047" name="Picture 1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048" name="Picture 1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925" name="Group 16"/>
              <p:cNvGrpSpPr>
                <a:grpSpLocks/>
              </p:cNvGrpSpPr>
              <p:nvPr/>
            </p:nvGrpSpPr>
            <p:grpSpPr bwMode="auto">
              <a:xfrm>
                <a:off x="2850" y="9147"/>
                <a:ext cx="3035" cy="264"/>
                <a:chOff x="3738" y="4370"/>
                <a:chExt cx="5676" cy="567"/>
              </a:xfrm>
            </p:grpSpPr>
            <p:grpSp>
              <p:nvGrpSpPr>
                <p:cNvPr id="1030" name="Group 17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037" name="Picture 1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038" name="Picture 1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039" name="Picture 2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040" name="Picture 2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041" name="Picture 2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031" name="Group 23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032" name="Picture 2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033" name="Picture 2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034" name="Picture 2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035" name="Picture 2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036" name="Picture 2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926" name="Group 29"/>
              <p:cNvGrpSpPr>
                <a:grpSpLocks/>
              </p:cNvGrpSpPr>
              <p:nvPr/>
            </p:nvGrpSpPr>
            <p:grpSpPr bwMode="auto">
              <a:xfrm>
                <a:off x="2850" y="9411"/>
                <a:ext cx="3035" cy="264"/>
                <a:chOff x="3738" y="4370"/>
                <a:chExt cx="5676" cy="567"/>
              </a:xfrm>
            </p:grpSpPr>
            <p:grpSp>
              <p:nvGrpSpPr>
                <p:cNvPr id="1018" name="Group 30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025" name="Picture 3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026" name="Picture 3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027" name="Picture 3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028" name="Picture 3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029" name="Picture 3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019" name="Group 36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020" name="Picture 3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021" name="Picture 3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022" name="Picture 3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023" name="Picture 4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024" name="Picture 4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927" name="Group 42"/>
              <p:cNvGrpSpPr>
                <a:grpSpLocks/>
              </p:cNvGrpSpPr>
              <p:nvPr/>
            </p:nvGrpSpPr>
            <p:grpSpPr bwMode="auto">
              <a:xfrm>
                <a:off x="2833" y="9675"/>
                <a:ext cx="3036" cy="265"/>
                <a:chOff x="3738" y="4370"/>
                <a:chExt cx="5676" cy="567"/>
              </a:xfrm>
            </p:grpSpPr>
            <p:grpSp>
              <p:nvGrpSpPr>
                <p:cNvPr id="1006" name="Group 43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013" name="Picture 4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014" name="Picture 4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015" name="Picture 4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016" name="Picture 4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017" name="Picture 4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007" name="Group 49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008" name="Picture 5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009" name="Picture 5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010" name="Picture 5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011" name="Picture 5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012" name="Picture 5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928" name="Group 55"/>
              <p:cNvGrpSpPr>
                <a:grpSpLocks/>
              </p:cNvGrpSpPr>
              <p:nvPr/>
            </p:nvGrpSpPr>
            <p:grpSpPr bwMode="auto">
              <a:xfrm>
                <a:off x="2850" y="9940"/>
                <a:ext cx="3035" cy="263"/>
                <a:chOff x="3738" y="4370"/>
                <a:chExt cx="5676" cy="567"/>
              </a:xfrm>
            </p:grpSpPr>
            <p:grpSp>
              <p:nvGrpSpPr>
                <p:cNvPr id="994" name="Group 56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001" name="Picture 5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002" name="Picture 5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003" name="Picture 5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004" name="Picture 6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005" name="Picture 6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995" name="Group 62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996" name="Picture 6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97" name="Picture 6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98" name="Picture 6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99" name="Picture 6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000" name="Picture 6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929" name="Group 68"/>
              <p:cNvGrpSpPr>
                <a:grpSpLocks/>
              </p:cNvGrpSpPr>
              <p:nvPr/>
            </p:nvGrpSpPr>
            <p:grpSpPr bwMode="auto">
              <a:xfrm>
                <a:off x="2825" y="10301"/>
                <a:ext cx="3035" cy="264"/>
                <a:chOff x="3738" y="4370"/>
                <a:chExt cx="5676" cy="567"/>
              </a:xfrm>
            </p:grpSpPr>
            <p:grpSp>
              <p:nvGrpSpPr>
                <p:cNvPr id="982" name="Group 69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989" name="Picture 7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90" name="Picture 7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91" name="Picture 7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92" name="Picture 7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93" name="Picture 7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983" name="Group 75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984" name="Picture 7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85" name="Picture 7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86" name="Picture 7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87" name="Picture 7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88" name="Picture 8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930" name="Group 81"/>
              <p:cNvGrpSpPr>
                <a:grpSpLocks/>
              </p:cNvGrpSpPr>
              <p:nvPr/>
            </p:nvGrpSpPr>
            <p:grpSpPr bwMode="auto">
              <a:xfrm>
                <a:off x="2842" y="10565"/>
                <a:ext cx="3035" cy="264"/>
                <a:chOff x="3738" y="4370"/>
                <a:chExt cx="5676" cy="567"/>
              </a:xfrm>
            </p:grpSpPr>
            <p:grpSp>
              <p:nvGrpSpPr>
                <p:cNvPr id="970" name="Group 82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977" name="Picture 8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78" name="Picture 8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79" name="Picture 8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80" name="Picture 8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81" name="Picture 8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971" name="Group 88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972" name="Picture 8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73" name="Picture 9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74" name="Picture 9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75" name="Picture 9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76" name="Picture 9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931" name="Group 94"/>
              <p:cNvGrpSpPr>
                <a:grpSpLocks/>
              </p:cNvGrpSpPr>
              <p:nvPr/>
            </p:nvGrpSpPr>
            <p:grpSpPr bwMode="auto">
              <a:xfrm>
                <a:off x="2842" y="10829"/>
                <a:ext cx="3035" cy="264"/>
                <a:chOff x="3738" y="4370"/>
                <a:chExt cx="5676" cy="567"/>
              </a:xfrm>
            </p:grpSpPr>
            <p:grpSp>
              <p:nvGrpSpPr>
                <p:cNvPr id="958" name="Group 95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965" name="Picture 9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66" name="Picture 9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67" name="Picture 9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68" name="Picture 9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69" name="Picture 10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959" name="Group 101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960" name="Picture 10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61" name="Picture 10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62" name="Picture 10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63" name="Picture 10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64" name="Picture 10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932" name="Group 107"/>
              <p:cNvGrpSpPr>
                <a:grpSpLocks/>
              </p:cNvGrpSpPr>
              <p:nvPr/>
            </p:nvGrpSpPr>
            <p:grpSpPr bwMode="auto">
              <a:xfrm>
                <a:off x="2825" y="11093"/>
                <a:ext cx="3035" cy="265"/>
                <a:chOff x="3738" y="4370"/>
                <a:chExt cx="5676" cy="567"/>
              </a:xfrm>
            </p:grpSpPr>
            <p:grpSp>
              <p:nvGrpSpPr>
                <p:cNvPr id="946" name="Group 108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953" name="Picture 10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54" name="Picture 11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55" name="Picture 11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56" name="Picture 11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57" name="Picture 11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947" name="Group 114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948" name="Picture 11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49" name="Picture 11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50" name="Picture 11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51" name="Picture 11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52" name="Picture 11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933" name="Group 120"/>
              <p:cNvGrpSpPr>
                <a:grpSpLocks/>
              </p:cNvGrpSpPr>
              <p:nvPr/>
            </p:nvGrpSpPr>
            <p:grpSpPr bwMode="auto">
              <a:xfrm>
                <a:off x="2842" y="11358"/>
                <a:ext cx="3035" cy="264"/>
                <a:chOff x="3738" y="4370"/>
                <a:chExt cx="5676" cy="567"/>
              </a:xfrm>
            </p:grpSpPr>
            <p:grpSp>
              <p:nvGrpSpPr>
                <p:cNvPr id="934" name="Group 121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941" name="Picture 12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42" name="Picture 12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43" name="Picture 12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44" name="Picture 12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45" name="Picture 12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935" name="Group 127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936" name="Picture 12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37" name="Picture 12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38" name="Picture 13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39" name="Picture 13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40" name="Picture 13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</p:grpSp>
        <p:grpSp>
          <p:nvGrpSpPr>
            <p:cNvPr id="1185" name="Group 2"/>
            <p:cNvGrpSpPr>
              <a:grpSpLocks/>
            </p:cNvGrpSpPr>
            <p:nvPr/>
          </p:nvGrpSpPr>
          <p:grpSpPr bwMode="auto">
            <a:xfrm>
              <a:off x="1107637" y="3396529"/>
              <a:ext cx="1081891" cy="1027884"/>
              <a:chOff x="2825" y="8883"/>
              <a:chExt cx="3060" cy="2739"/>
            </a:xfrm>
          </p:grpSpPr>
          <p:grpSp>
            <p:nvGrpSpPr>
              <p:cNvPr id="1186" name="Group 3"/>
              <p:cNvGrpSpPr>
                <a:grpSpLocks/>
              </p:cNvGrpSpPr>
              <p:nvPr/>
            </p:nvGrpSpPr>
            <p:grpSpPr bwMode="auto">
              <a:xfrm>
                <a:off x="2833" y="8883"/>
                <a:ext cx="3036" cy="264"/>
                <a:chOff x="3738" y="4370"/>
                <a:chExt cx="5676" cy="567"/>
              </a:xfrm>
            </p:grpSpPr>
            <p:grpSp>
              <p:nvGrpSpPr>
                <p:cNvPr id="1304" name="Group 4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311" name="Picture 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12" name="Picture 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13" name="Picture 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14" name="Picture 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15" name="Picture 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305" name="Group 10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306" name="Picture 1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07" name="Picture 1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08" name="Picture 1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09" name="Picture 1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10" name="Picture 1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187" name="Group 16"/>
              <p:cNvGrpSpPr>
                <a:grpSpLocks/>
              </p:cNvGrpSpPr>
              <p:nvPr/>
            </p:nvGrpSpPr>
            <p:grpSpPr bwMode="auto">
              <a:xfrm>
                <a:off x="2850" y="9147"/>
                <a:ext cx="3035" cy="264"/>
                <a:chOff x="3738" y="4370"/>
                <a:chExt cx="5676" cy="567"/>
              </a:xfrm>
            </p:grpSpPr>
            <p:grpSp>
              <p:nvGrpSpPr>
                <p:cNvPr id="1292" name="Group 17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299" name="Picture 1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00" name="Picture 1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01" name="Picture 2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02" name="Picture 2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03" name="Picture 2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293" name="Group 23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294" name="Picture 2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95" name="Picture 2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96" name="Picture 2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97" name="Picture 2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98" name="Picture 2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188" name="Group 29"/>
              <p:cNvGrpSpPr>
                <a:grpSpLocks/>
              </p:cNvGrpSpPr>
              <p:nvPr/>
            </p:nvGrpSpPr>
            <p:grpSpPr bwMode="auto">
              <a:xfrm>
                <a:off x="2850" y="9411"/>
                <a:ext cx="3035" cy="264"/>
                <a:chOff x="3738" y="4370"/>
                <a:chExt cx="5676" cy="567"/>
              </a:xfrm>
            </p:grpSpPr>
            <p:grpSp>
              <p:nvGrpSpPr>
                <p:cNvPr id="1280" name="Group 30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287" name="Picture 3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88" name="Picture 3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89" name="Picture 3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90" name="Picture 3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91" name="Picture 3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281" name="Group 36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282" name="Picture 3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83" name="Picture 3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84" name="Picture 3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85" name="Picture 4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86" name="Picture 4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189" name="Group 42"/>
              <p:cNvGrpSpPr>
                <a:grpSpLocks/>
              </p:cNvGrpSpPr>
              <p:nvPr/>
            </p:nvGrpSpPr>
            <p:grpSpPr bwMode="auto">
              <a:xfrm>
                <a:off x="2833" y="9675"/>
                <a:ext cx="3036" cy="265"/>
                <a:chOff x="3738" y="4370"/>
                <a:chExt cx="5676" cy="567"/>
              </a:xfrm>
            </p:grpSpPr>
            <p:grpSp>
              <p:nvGrpSpPr>
                <p:cNvPr id="1268" name="Group 43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275" name="Picture 4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76" name="Picture 4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77" name="Picture 4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78" name="Picture 4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79" name="Picture 4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269" name="Group 49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270" name="Picture 5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71" name="Picture 5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72" name="Picture 5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73" name="Picture 5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74" name="Picture 5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190" name="Group 55"/>
              <p:cNvGrpSpPr>
                <a:grpSpLocks/>
              </p:cNvGrpSpPr>
              <p:nvPr/>
            </p:nvGrpSpPr>
            <p:grpSpPr bwMode="auto">
              <a:xfrm>
                <a:off x="2850" y="9940"/>
                <a:ext cx="3035" cy="263"/>
                <a:chOff x="3738" y="4370"/>
                <a:chExt cx="5676" cy="567"/>
              </a:xfrm>
            </p:grpSpPr>
            <p:grpSp>
              <p:nvGrpSpPr>
                <p:cNvPr id="1256" name="Group 56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263" name="Picture 5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64" name="Picture 5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65" name="Picture 5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66" name="Picture 6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67" name="Picture 6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257" name="Group 62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258" name="Picture 6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59" name="Picture 6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60" name="Picture 6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61" name="Picture 6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62" name="Picture 6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191" name="Group 68"/>
              <p:cNvGrpSpPr>
                <a:grpSpLocks/>
              </p:cNvGrpSpPr>
              <p:nvPr/>
            </p:nvGrpSpPr>
            <p:grpSpPr bwMode="auto">
              <a:xfrm>
                <a:off x="2825" y="10301"/>
                <a:ext cx="3035" cy="264"/>
                <a:chOff x="3738" y="4370"/>
                <a:chExt cx="5676" cy="567"/>
              </a:xfrm>
            </p:grpSpPr>
            <p:grpSp>
              <p:nvGrpSpPr>
                <p:cNvPr id="1244" name="Group 69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251" name="Picture 7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52" name="Picture 7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53" name="Picture 7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54" name="Picture 7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55" name="Picture 7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245" name="Group 75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246" name="Picture 7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47" name="Picture 7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48" name="Picture 7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49" name="Picture 7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50" name="Picture 8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192" name="Group 81"/>
              <p:cNvGrpSpPr>
                <a:grpSpLocks/>
              </p:cNvGrpSpPr>
              <p:nvPr/>
            </p:nvGrpSpPr>
            <p:grpSpPr bwMode="auto">
              <a:xfrm>
                <a:off x="2842" y="10565"/>
                <a:ext cx="3035" cy="264"/>
                <a:chOff x="3738" y="4370"/>
                <a:chExt cx="5676" cy="567"/>
              </a:xfrm>
            </p:grpSpPr>
            <p:grpSp>
              <p:nvGrpSpPr>
                <p:cNvPr id="1232" name="Group 82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239" name="Picture 8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40" name="Picture 8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41" name="Picture 8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42" name="Picture 8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43" name="Picture 8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233" name="Group 88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234" name="Picture 8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35" name="Picture 9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36" name="Picture 9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37" name="Picture 9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38" name="Picture 9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193" name="Group 94"/>
              <p:cNvGrpSpPr>
                <a:grpSpLocks/>
              </p:cNvGrpSpPr>
              <p:nvPr/>
            </p:nvGrpSpPr>
            <p:grpSpPr bwMode="auto">
              <a:xfrm>
                <a:off x="2842" y="10829"/>
                <a:ext cx="3035" cy="264"/>
                <a:chOff x="3738" y="4370"/>
                <a:chExt cx="5676" cy="567"/>
              </a:xfrm>
            </p:grpSpPr>
            <p:grpSp>
              <p:nvGrpSpPr>
                <p:cNvPr id="1220" name="Group 95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227" name="Picture 9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28" name="Picture 9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29" name="Picture 9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30" name="Picture 9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31" name="Picture 10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221" name="Group 101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222" name="Picture 10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23" name="Picture 10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24" name="Picture 10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25" name="Picture 10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26" name="Picture 10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194" name="Group 107"/>
              <p:cNvGrpSpPr>
                <a:grpSpLocks/>
              </p:cNvGrpSpPr>
              <p:nvPr/>
            </p:nvGrpSpPr>
            <p:grpSpPr bwMode="auto">
              <a:xfrm>
                <a:off x="2825" y="11093"/>
                <a:ext cx="3035" cy="265"/>
                <a:chOff x="3738" y="4370"/>
                <a:chExt cx="5676" cy="567"/>
              </a:xfrm>
            </p:grpSpPr>
            <p:grpSp>
              <p:nvGrpSpPr>
                <p:cNvPr id="1208" name="Group 108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215" name="Picture 10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16" name="Picture 11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17" name="Picture 11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18" name="Picture 11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19" name="Picture 11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209" name="Group 114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210" name="Picture 11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11" name="Picture 11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12" name="Picture 11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13" name="Picture 11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14" name="Picture 11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195" name="Group 120"/>
              <p:cNvGrpSpPr>
                <a:grpSpLocks/>
              </p:cNvGrpSpPr>
              <p:nvPr/>
            </p:nvGrpSpPr>
            <p:grpSpPr bwMode="auto">
              <a:xfrm>
                <a:off x="2842" y="11358"/>
                <a:ext cx="3035" cy="264"/>
                <a:chOff x="3738" y="4370"/>
                <a:chExt cx="5676" cy="567"/>
              </a:xfrm>
            </p:grpSpPr>
            <p:grpSp>
              <p:nvGrpSpPr>
                <p:cNvPr id="1196" name="Group 121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203" name="Picture 12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04" name="Picture 12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05" name="Picture 12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06" name="Picture 12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07" name="Picture 12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197" name="Group 127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198" name="Picture 12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199" name="Picture 12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00" name="Picture 13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01" name="Picture 13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02" name="Picture 13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</p:grpSp>
        <p:grpSp>
          <p:nvGrpSpPr>
            <p:cNvPr id="1316" name="Group 2"/>
            <p:cNvGrpSpPr>
              <a:grpSpLocks/>
            </p:cNvGrpSpPr>
            <p:nvPr/>
          </p:nvGrpSpPr>
          <p:grpSpPr bwMode="auto">
            <a:xfrm>
              <a:off x="2258843" y="3396529"/>
              <a:ext cx="1081891" cy="1027884"/>
              <a:chOff x="2825" y="8883"/>
              <a:chExt cx="3060" cy="2739"/>
            </a:xfrm>
          </p:grpSpPr>
          <p:grpSp>
            <p:nvGrpSpPr>
              <p:cNvPr id="1317" name="Group 3"/>
              <p:cNvGrpSpPr>
                <a:grpSpLocks/>
              </p:cNvGrpSpPr>
              <p:nvPr/>
            </p:nvGrpSpPr>
            <p:grpSpPr bwMode="auto">
              <a:xfrm>
                <a:off x="2833" y="8883"/>
                <a:ext cx="3036" cy="264"/>
                <a:chOff x="3738" y="4370"/>
                <a:chExt cx="5676" cy="567"/>
              </a:xfrm>
            </p:grpSpPr>
            <p:grpSp>
              <p:nvGrpSpPr>
                <p:cNvPr id="1435" name="Group 4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442" name="Picture 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43" name="Picture 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44" name="Picture 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02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45" name="Picture 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46" name="Picture 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436" name="Group 10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437" name="Picture 1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38" name="Picture 1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39" name="Picture 1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40" name="Picture 1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41" name="Picture 1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318" name="Group 16"/>
              <p:cNvGrpSpPr>
                <a:grpSpLocks/>
              </p:cNvGrpSpPr>
              <p:nvPr/>
            </p:nvGrpSpPr>
            <p:grpSpPr bwMode="auto">
              <a:xfrm>
                <a:off x="2850" y="9147"/>
                <a:ext cx="3035" cy="264"/>
                <a:chOff x="3738" y="4370"/>
                <a:chExt cx="5676" cy="567"/>
              </a:xfrm>
            </p:grpSpPr>
            <p:grpSp>
              <p:nvGrpSpPr>
                <p:cNvPr id="1423" name="Group 17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430" name="Picture 1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31" name="Picture 1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32" name="Picture 2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33" name="Picture 2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34" name="Picture 2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424" name="Group 23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425" name="Picture 2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26" name="Picture 2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27" name="Picture 2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28" name="Picture 2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29" name="Picture 2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319" name="Group 29"/>
              <p:cNvGrpSpPr>
                <a:grpSpLocks/>
              </p:cNvGrpSpPr>
              <p:nvPr/>
            </p:nvGrpSpPr>
            <p:grpSpPr bwMode="auto">
              <a:xfrm>
                <a:off x="2850" y="9411"/>
                <a:ext cx="3035" cy="264"/>
                <a:chOff x="3738" y="4370"/>
                <a:chExt cx="5676" cy="567"/>
              </a:xfrm>
            </p:grpSpPr>
            <p:grpSp>
              <p:nvGrpSpPr>
                <p:cNvPr id="1411" name="Group 30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418" name="Picture 3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19" name="Picture 3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20" name="Picture 3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21" name="Picture 3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22" name="Picture 3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412" name="Group 36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413" name="Picture 3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14" name="Picture 3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15" name="Picture 3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16" name="Picture 4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17" name="Picture 4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320" name="Group 42"/>
              <p:cNvGrpSpPr>
                <a:grpSpLocks/>
              </p:cNvGrpSpPr>
              <p:nvPr/>
            </p:nvGrpSpPr>
            <p:grpSpPr bwMode="auto">
              <a:xfrm>
                <a:off x="2833" y="9675"/>
                <a:ext cx="3036" cy="265"/>
                <a:chOff x="3738" y="4370"/>
                <a:chExt cx="5676" cy="567"/>
              </a:xfrm>
            </p:grpSpPr>
            <p:grpSp>
              <p:nvGrpSpPr>
                <p:cNvPr id="1399" name="Group 43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406" name="Picture 4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07" name="Picture 4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08" name="Picture 4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09" name="Picture 4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10" name="Picture 4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400" name="Group 49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401" name="Picture 5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02" name="Picture 5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03" name="Picture 5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04" name="Picture 5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05" name="Picture 5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321" name="Group 55"/>
              <p:cNvGrpSpPr>
                <a:grpSpLocks/>
              </p:cNvGrpSpPr>
              <p:nvPr/>
            </p:nvGrpSpPr>
            <p:grpSpPr bwMode="auto">
              <a:xfrm>
                <a:off x="2850" y="9940"/>
                <a:ext cx="3035" cy="263"/>
                <a:chOff x="3738" y="4370"/>
                <a:chExt cx="5676" cy="567"/>
              </a:xfrm>
            </p:grpSpPr>
            <p:grpSp>
              <p:nvGrpSpPr>
                <p:cNvPr id="1387" name="Group 56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394" name="Picture 5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95" name="Picture 5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96" name="Picture 5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97" name="Picture 6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98" name="Picture 6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388" name="Group 62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389" name="Picture 6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90" name="Picture 6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91" name="Picture 6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92" name="Picture 6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93" name="Picture 6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322" name="Group 68"/>
              <p:cNvGrpSpPr>
                <a:grpSpLocks/>
              </p:cNvGrpSpPr>
              <p:nvPr/>
            </p:nvGrpSpPr>
            <p:grpSpPr bwMode="auto">
              <a:xfrm>
                <a:off x="2825" y="10301"/>
                <a:ext cx="3035" cy="264"/>
                <a:chOff x="3738" y="4370"/>
                <a:chExt cx="5676" cy="567"/>
              </a:xfrm>
            </p:grpSpPr>
            <p:grpSp>
              <p:nvGrpSpPr>
                <p:cNvPr id="1375" name="Group 69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382" name="Picture 7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83" name="Picture 7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84" name="Picture 7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85" name="Picture 7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86" name="Picture 7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376" name="Group 75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377" name="Picture 7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78" name="Picture 7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79" name="Picture 7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80" name="Picture 7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81" name="Picture 8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323" name="Group 81"/>
              <p:cNvGrpSpPr>
                <a:grpSpLocks/>
              </p:cNvGrpSpPr>
              <p:nvPr/>
            </p:nvGrpSpPr>
            <p:grpSpPr bwMode="auto">
              <a:xfrm>
                <a:off x="2842" y="10565"/>
                <a:ext cx="3035" cy="264"/>
                <a:chOff x="3738" y="4370"/>
                <a:chExt cx="5676" cy="567"/>
              </a:xfrm>
            </p:grpSpPr>
            <p:grpSp>
              <p:nvGrpSpPr>
                <p:cNvPr id="1363" name="Group 82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370" name="Picture 8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71" name="Picture 8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72" name="Picture 8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73" name="Picture 8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74" name="Picture 8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364" name="Group 88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365" name="Picture 8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66" name="Picture 9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67" name="Picture 9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68" name="Picture 9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69" name="Picture 9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324" name="Group 94"/>
              <p:cNvGrpSpPr>
                <a:grpSpLocks/>
              </p:cNvGrpSpPr>
              <p:nvPr/>
            </p:nvGrpSpPr>
            <p:grpSpPr bwMode="auto">
              <a:xfrm>
                <a:off x="2842" y="10829"/>
                <a:ext cx="3035" cy="264"/>
                <a:chOff x="3738" y="4370"/>
                <a:chExt cx="5676" cy="567"/>
              </a:xfrm>
            </p:grpSpPr>
            <p:grpSp>
              <p:nvGrpSpPr>
                <p:cNvPr id="1351" name="Group 95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358" name="Picture 9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59" name="Picture 9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60" name="Picture 9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61" name="Picture 9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62" name="Picture 10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352" name="Group 101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353" name="Picture 10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54" name="Picture 10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55" name="Picture 10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56" name="Picture 10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57" name="Picture 10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325" name="Group 107"/>
              <p:cNvGrpSpPr>
                <a:grpSpLocks/>
              </p:cNvGrpSpPr>
              <p:nvPr/>
            </p:nvGrpSpPr>
            <p:grpSpPr bwMode="auto">
              <a:xfrm>
                <a:off x="2825" y="11093"/>
                <a:ext cx="3035" cy="265"/>
                <a:chOff x="3738" y="4370"/>
                <a:chExt cx="5676" cy="567"/>
              </a:xfrm>
            </p:grpSpPr>
            <p:grpSp>
              <p:nvGrpSpPr>
                <p:cNvPr id="1339" name="Group 108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346" name="Picture 10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47" name="Picture 11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48" name="Picture 11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49" name="Picture 11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50" name="Picture 11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340" name="Group 114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341" name="Picture 11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42" name="Picture 11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43" name="Picture 11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44" name="Picture 11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45" name="Picture 11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326" name="Group 120"/>
              <p:cNvGrpSpPr>
                <a:grpSpLocks/>
              </p:cNvGrpSpPr>
              <p:nvPr/>
            </p:nvGrpSpPr>
            <p:grpSpPr bwMode="auto">
              <a:xfrm>
                <a:off x="2842" y="11358"/>
                <a:ext cx="3035" cy="264"/>
                <a:chOff x="3738" y="4370"/>
                <a:chExt cx="5676" cy="567"/>
              </a:xfrm>
            </p:grpSpPr>
            <p:grpSp>
              <p:nvGrpSpPr>
                <p:cNvPr id="1327" name="Group 121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334" name="Picture 12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35" name="Picture 12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36" name="Picture 12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37" name="Picture 12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38" name="Picture 12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328" name="Group 127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329" name="Picture 12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30" name="Picture 12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31" name="Picture 13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32" name="Picture 13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33" name="Picture 13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</p:grpSp>
        <p:grpSp>
          <p:nvGrpSpPr>
            <p:cNvPr id="1447" name="Group 2"/>
            <p:cNvGrpSpPr>
              <a:grpSpLocks/>
            </p:cNvGrpSpPr>
            <p:nvPr/>
          </p:nvGrpSpPr>
          <p:grpSpPr bwMode="auto">
            <a:xfrm>
              <a:off x="3413701" y="3419079"/>
              <a:ext cx="1081891" cy="1027884"/>
              <a:chOff x="2825" y="8883"/>
              <a:chExt cx="3060" cy="2739"/>
            </a:xfrm>
          </p:grpSpPr>
          <p:grpSp>
            <p:nvGrpSpPr>
              <p:cNvPr id="1448" name="Group 3"/>
              <p:cNvGrpSpPr>
                <a:grpSpLocks/>
              </p:cNvGrpSpPr>
              <p:nvPr/>
            </p:nvGrpSpPr>
            <p:grpSpPr bwMode="auto">
              <a:xfrm>
                <a:off x="2833" y="8883"/>
                <a:ext cx="3036" cy="264"/>
                <a:chOff x="3738" y="4370"/>
                <a:chExt cx="5676" cy="567"/>
              </a:xfrm>
            </p:grpSpPr>
            <p:grpSp>
              <p:nvGrpSpPr>
                <p:cNvPr id="1566" name="Group 4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573" name="Picture 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74" name="Picture 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75" name="Picture 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76" name="Picture 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77" name="Picture 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567" name="Group 10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568" name="Picture 1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69" name="Picture 1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70" name="Picture 1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71" name="Picture 1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72" name="Picture 1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449" name="Group 16"/>
              <p:cNvGrpSpPr>
                <a:grpSpLocks/>
              </p:cNvGrpSpPr>
              <p:nvPr/>
            </p:nvGrpSpPr>
            <p:grpSpPr bwMode="auto">
              <a:xfrm>
                <a:off x="2850" y="9147"/>
                <a:ext cx="3035" cy="264"/>
                <a:chOff x="3738" y="4370"/>
                <a:chExt cx="5676" cy="567"/>
              </a:xfrm>
            </p:grpSpPr>
            <p:grpSp>
              <p:nvGrpSpPr>
                <p:cNvPr id="1554" name="Group 17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561" name="Picture 1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62" name="Picture 1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63" name="Picture 2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64" name="Picture 2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892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65" name="Picture 2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555" name="Group 23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556" name="Picture 2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57" name="Picture 2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58" name="Picture 2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59" name="Picture 2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60" name="Picture 2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450" name="Group 29"/>
              <p:cNvGrpSpPr>
                <a:grpSpLocks/>
              </p:cNvGrpSpPr>
              <p:nvPr/>
            </p:nvGrpSpPr>
            <p:grpSpPr bwMode="auto">
              <a:xfrm>
                <a:off x="2850" y="9411"/>
                <a:ext cx="3035" cy="264"/>
                <a:chOff x="3738" y="4370"/>
                <a:chExt cx="5676" cy="567"/>
              </a:xfrm>
            </p:grpSpPr>
            <p:grpSp>
              <p:nvGrpSpPr>
                <p:cNvPr id="1542" name="Group 30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549" name="Picture 3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50" name="Picture 3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51" name="Picture 3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52" name="Picture 3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53" name="Picture 3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543" name="Group 36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544" name="Picture 3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45" name="Picture 3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46" name="Picture 3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47" name="Picture 4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48" name="Picture 4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451" name="Group 42"/>
              <p:cNvGrpSpPr>
                <a:grpSpLocks/>
              </p:cNvGrpSpPr>
              <p:nvPr/>
            </p:nvGrpSpPr>
            <p:grpSpPr bwMode="auto">
              <a:xfrm>
                <a:off x="2833" y="9675"/>
                <a:ext cx="3036" cy="265"/>
                <a:chOff x="3738" y="4370"/>
                <a:chExt cx="5676" cy="567"/>
              </a:xfrm>
            </p:grpSpPr>
            <p:grpSp>
              <p:nvGrpSpPr>
                <p:cNvPr id="1530" name="Group 43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537" name="Picture 4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38" name="Picture 4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39" name="Picture 4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40" name="Picture 4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41" name="Picture 4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531" name="Group 49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532" name="Picture 5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33" name="Picture 5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34" name="Picture 5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35" name="Picture 5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36" name="Picture 5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452" name="Group 55"/>
              <p:cNvGrpSpPr>
                <a:grpSpLocks/>
              </p:cNvGrpSpPr>
              <p:nvPr/>
            </p:nvGrpSpPr>
            <p:grpSpPr bwMode="auto">
              <a:xfrm>
                <a:off x="2850" y="9940"/>
                <a:ext cx="3035" cy="263"/>
                <a:chOff x="3738" y="4370"/>
                <a:chExt cx="5676" cy="567"/>
              </a:xfrm>
            </p:grpSpPr>
            <p:grpSp>
              <p:nvGrpSpPr>
                <p:cNvPr id="1518" name="Group 56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525" name="Picture 5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26" name="Picture 5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27" name="Picture 5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28" name="Picture 6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29" name="Picture 6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519" name="Group 62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520" name="Picture 6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21" name="Picture 6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22" name="Picture 6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23" name="Picture 6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24" name="Picture 6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453" name="Group 68"/>
              <p:cNvGrpSpPr>
                <a:grpSpLocks/>
              </p:cNvGrpSpPr>
              <p:nvPr/>
            </p:nvGrpSpPr>
            <p:grpSpPr bwMode="auto">
              <a:xfrm>
                <a:off x="2825" y="10301"/>
                <a:ext cx="3035" cy="264"/>
                <a:chOff x="3738" y="4370"/>
                <a:chExt cx="5676" cy="567"/>
              </a:xfrm>
            </p:grpSpPr>
            <p:grpSp>
              <p:nvGrpSpPr>
                <p:cNvPr id="1506" name="Group 69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513" name="Picture 7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14" name="Picture 7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15" name="Picture 7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16" name="Picture 7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17" name="Picture 7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507" name="Group 75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508" name="Picture 7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09" name="Picture 7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10" name="Picture 7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11" name="Picture 7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12" name="Picture 8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454" name="Group 81"/>
              <p:cNvGrpSpPr>
                <a:grpSpLocks/>
              </p:cNvGrpSpPr>
              <p:nvPr/>
            </p:nvGrpSpPr>
            <p:grpSpPr bwMode="auto">
              <a:xfrm>
                <a:off x="2842" y="10564"/>
                <a:ext cx="3035" cy="270"/>
                <a:chOff x="3738" y="4368"/>
                <a:chExt cx="5676" cy="580"/>
              </a:xfrm>
            </p:grpSpPr>
            <p:grpSp>
              <p:nvGrpSpPr>
                <p:cNvPr id="1494" name="Group 82"/>
                <p:cNvGrpSpPr>
                  <a:grpSpLocks/>
                </p:cNvGrpSpPr>
                <p:nvPr/>
              </p:nvGrpSpPr>
              <p:grpSpPr bwMode="auto">
                <a:xfrm>
                  <a:off x="3738" y="4368"/>
                  <a:ext cx="2778" cy="580"/>
                  <a:chOff x="4294" y="4370"/>
                  <a:chExt cx="4065" cy="825"/>
                </a:xfrm>
              </p:grpSpPr>
              <p:pic>
                <p:nvPicPr>
                  <p:cNvPr id="1501" name="Picture 8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02" name="Picture 8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53" y="4389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03" name="Picture 8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04" name="Picture 8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05" name="Picture 8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495" name="Group 88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496" name="Picture 8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97" name="Picture 9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98" name="Picture 9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99" name="Picture 9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00" name="Picture 9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455" name="Group 94"/>
              <p:cNvGrpSpPr>
                <a:grpSpLocks/>
              </p:cNvGrpSpPr>
              <p:nvPr/>
            </p:nvGrpSpPr>
            <p:grpSpPr bwMode="auto">
              <a:xfrm>
                <a:off x="2842" y="10829"/>
                <a:ext cx="3035" cy="264"/>
                <a:chOff x="3738" y="4370"/>
                <a:chExt cx="5676" cy="567"/>
              </a:xfrm>
            </p:grpSpPr>
            <p:grpSp>
              <p:nvGrpSpPr>
                <p:cNvPr id="1482" name="Group 95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489" name="Picture 9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90" name="Picture 9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91" name="Picture 9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92" name="Picture 9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93" name="Picture 10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483" name="Group 101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484" name="Picture 10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85" name="Picture 10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86" name="Picture 10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87" name="Picture 10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88" name="Picture 10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456" name="Group 107"/>
              <p:cNvGrpSpPr>
                <a:grpSpLocks/>
              </p:cNvGrpSpPr>
              <p:nvPr/>
            </p:nvGrpSpPr>
            <p:grpSpPr bwMode="auto">
              <a:xfrm>
                <a:off x="2825" y="11093"/>
                <a:ext cx="3035" cy="265"/>
                <a:chOff x="3738" y="4370"/>
                <a:chExt cx="5676" cy="567"/>
              </a:xfrm>
            </p:grpSpPr>
            <p:grpSp>
              <p:nvGrpSpPr>
                <p:cNvPr id="1470" name="Group 108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477" name="Picture 10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78" name="Picture 11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79" name="Picture 11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80" name="Picture 11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81" name="Picture 11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471" name="Group 114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472" name="Picture 11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73" name="Picture 11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74" name="Picture 11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75" name="Picture 11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76" name="Picture 11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457" name="Group 120"/>
              <p:cNvGrpSpPr>
                <a:grpSpLocks/>
              </p:cNvGrpSpPr>
              <p:nvPr/>
            </p:nvGrpSpPr>
            <p:grpSpPr bwMode="auto">
              <a:xfrm>
                <a:off x="2842" y="11358"/>
                <a:ext cx="3035" cy="264"/>
                <a:chOff x="3738" y="4370"/>
                <a:chExt cx="5676" cy="567"/>
              </a:xfrm>
            </p:grpSpPr>
            <p:grpSp>
              <p:nvGrpSpPr>
                <p:cNvPr id="1458" name="Group 121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465" name="Picture 12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66" name="Picture 12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67" name="Picture 12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68" name="Picture 12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69" name="Picture 12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459" name="Group 127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460" name="Picture 12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61" name="Picture 12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62" name="Picture 13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63" name="Picture 13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464" name="Picture 13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</p:grpSp>
        <p:grpSp>
          <p:nvGrpSpPr>
            <p:cNvPr id="1578" name="Group 2"/>
            <p:cNvGrpSpPr>
              <a:grpSpLocks/>
            </p:cNvGrpSpPr>
            <p:nvPr/>
          </p:nvGrpSpPr>
          <p:grpSpPr bwMode="auto">
            <a:xfrm>
              <a:off x="4555570" y="3419079"/>
              <a:ext cx="1081891" cy="1027884"/>
              <a:chOff x="2825" y="8883"/>
              <a:chExt cx="3060" cy="2739"/>
            </a:xfrm>
          </p:grpSpPr>
          <p:grpSp>
            <p:nvGrpSpPr>
              <p:cNvPr id="1579" name="Group 3"/>
              <p:cNvGrpSpPr>
                <a:grpSpLocks/>
              </p:cNvGrpSpPr>
              <p:nvPr/>
            </p:nvGrpSpPr>
            <p:grpSpPr bwMode="auto">
              <a:xfrm>
                <a:off x="2833" y="8883"/>
                <a:ext cx="3036" cy="264"/>
                <a:chOff x="3738" y="4370"/>
                <a:chExt cx="5676" cy="567"/>
              </a:xfrm>
            </p:grpSpPr>
            <p:grpSp>
              <p:nvGrpSpPr>
                <p:cNvPr id="1697" name="Group 4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704" name="Picture 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05" name="Picture 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06" name="Picture 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07" name="Picture 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08" name="Picture 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698" name="Group 10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699" name="Picture 1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00" name="Picture 1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01" name="Picture 1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02" name="Picture 1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03" name="Picture 1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580" name="Group 16"/>
              <p:cNvGrpSpPr>
                <a:grpSpLocks/>
              </p:cNvGrpSpPr>
              <p:nvPr/>
            </p:nvGrpSpPr>
            <p:grpSpPr bwMode="auto">
              <a:xfrm>
                <a:off x="2850" y="9147"/>
                <a:ext cx="3035" cy="264"/>
                <a:chOff x="3738" y="4370"/>
                <a:chExt cx="5676" cy="567"/>
              </a:xfrm>
            </p:grpSpPr>
            <p:grpSp>
              <p:nvGrpSpPr>
                <p:cNvPr id="1685" name="Group 17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692" name="Picture 1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93" name="Picture 1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94" name="Picture 2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95" name="Picture 2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96" name="Picture 2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686" name="Group 23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687" name="Picture 2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88" name="Picture 2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89" name="Picture 2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90" name="Picture 2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91" name="Picture 2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581" name="Group 29"/>
              <p:cNvGrpSpPr>
                <a:grpSpLocks/>
              </p:cNvGrpSpPr>
              <p:nvPr/>
            </p:nvGrpSpPr>
            <p:grpSpPr bwMode="auto">
              <a:xfrm>
                <a:off x="2850" y="9411"/>
                <a:ext cx="3035" cy="264"/>
                <a:chOff x="3738" y="4370"/>
                <a:chExt cx="5676" cy="567"/>
              </a:xfrm>
            </p:grpSpPr>
            <p:grpSp>
              <p:nvGrpSpPr>
                <p:cNvPr id="1673" name="Group 30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680" name="Picture 3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81" name="Picture 3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82" name="Picture 3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83" name="Picture 3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84" name="Picture 3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674" name="Group 36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675" name="Picture 3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76" name="Picture 3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77" name="Picture 3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78" name="Picture 4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79" name="Picture 4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582" name="Group 42"/>
              <p:cNvGrpSpPr>
                <a:grpSpLocks/>
              </p:cNvGrpSpPr>
              <p:nvPr/>
            </p:nvGrpSpPr>
            <p:grpSpPr bwMode="auto">
              <a:xfrm>
                <a:off x="2833" y="9675"/>
                <a:ext cx="3036" cy="265"/>
                <a:chOff x="3738" y="4370"/>
                <a:chExt cx="5676" cy="567"/>
              </a:xfrm>
            </p:grpSpPr>
            <p:grpSp>
              <p:nvGrpSpPr>
                <p:cNvPr id="1661" name="Group 43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668" name="Picture 4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69" name="Picture 4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70" name="Picture 4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71" name="Picture 4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72" name="Picture 4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662" name="Group 49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663" name="Picture 5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64" name="Picture 5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65" name="Picture 5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66" name="Picture 5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67" name="Picture 5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583" name="Group 55"/>
              <p:cNvGrpSpPr>
                <a:grpSpLocks/>
              </p:cNvGrpSpPr>
              <p:nvPr/>
            </p:nvGrpSpPr>
            <p:grpSpPr bwMode="auto">
              <a:xfrm>
                <a:off x="2850" y="9940"/>
                <a:ext cx="3035" cy="263"/>
                <a:chOff x="3738" y="4370"/>
                <a:chExt cx="5676" cy="567"/>
              </a:xfrm>
            </p:grpSpPr>
            <p:grpSp>
              <p:nvGrpSpPr>
                <p:cNvPr id="1649" name="Group 56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656" name="Picture 5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57" name="Picture 5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58" name="Picture 5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59" name="Picture 6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60" name="Picture 6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650" name="Group 62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651" name="Picture 6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52" name="Picture 6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53" name="Picture 6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54" name="Picture 6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55" name="Picture 6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584" name="Group 68"/>
              <p:cNvGrpSpPr>
                <a:grpSpLocks/>
              </p:cNvGrpSpPr>
              <p:nvPr/>
            </p:nvGrpSpPr>
            <p:grpSpPr bwMode="auto">
              <a:xfrm>
                <a:off x="2825" y="10301"/>
                <a:ext cx="3035" cy="264"/>
                <a:chOff x="3738" y="4370"/>
                <a:chExt cx="5676" cy="567"/>
              </a:xfrm>
            </p:grpSpPr>
            <p:grpSp>
              <p:nvGrpSpPr>
                <p:cNvPr id="1637" name="Group 69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644" name="Picture 7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45" name="Picture 7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46" name="Picture 7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47" name="Picture 7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48" name="Picture 7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638" name="Group 75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639" name="Picture 7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40" name="Picture 7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41" name="Picture 7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42" name="Picture 7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43" name="Picture 8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585" name="Group 81"/>
              <p:cNvGrpSpPr>
                <a:grpSpLocks/>
              </p:cNvGrpSpPr>
              <p:nvPr/>
            </p:nvGrpSpPr>
            <p:grpSpPr bwMode="auto">
              <a:xfrm>
                <a:off x="2842" y="10565"/>
                <a:ext cx="3035" cy="264"/>
                <a:chOff x="3738" y="4370"/>
                <a:chExt cx="5676" cy="567"/>
              </a:xfrm>
            </p:grpSpPr>
            <p:grpSp>
              <p:nvGrpSpPr>
                <p:cNvPr id="1625" name="Group 82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632" name="Picture 8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33" name="Picture 8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34" name="Picture 8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35" name="Picture 8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36" name="Picture 8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626" name="Group 88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627" name="Picture 8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28" name="Picture 9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29" name="Picture 9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30" name="Picture 9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31" name="Picture 9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586" name="Group 94"/>
              <p:cNvGrpSpPr>
                <a:grpSpLocks/>
              </p:cNvGrpSpPr>
              <p:nvPr/>
            </p:nvGrpSpPr>
            <p:grpSpPr bwMode="auto">
              <a:xfrm>
                <a:off x="2842" y="10829"/>
                <a:ext cx="3035" cy="264"/>
                <a:chOff x="3738" y="4370"/>
                <a:chExt cx="5676" cy="567"/>
              </a:xfrm>
            </p:grpSpPr>
            <p:grpSp>
              <p:nvGrpSpPr>
                <p:cNvPr id="1613" name="Group 95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620" name="Picture 9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21" name="Picture 9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22" name="Picture 9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23" name="Picture 9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24" name="Picture 10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614" name="Group 101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615" name="Picture 10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16" name="Picture 10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17" name="Picture 10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18" name="Picture 10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19" name="Picture 10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587" name="Group 107"/>
              <p:cNvGrpSpPr>
                <a:grpSpLocks/>
              </p:cNvGrpSpPr>
              <p:nvPr/>
            </p:nvGrpSpPr>
            <p:grpSpPr bwMode="auto">
              <a:xfrm>
                <a:off x="2825" y="11093"/>
                <a:ext cx="3035" cy="265"/>
                <a:chOff x="3738" y="4370"/>
                <a:chExt cx="5676" cy="567"/>
              </a:xfrm>
            </p:grpSpPr>
            <p:grpSp>
              <p:nvGrpSpPr>
                <p:cNvPr id="1601" name="Group 108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608" name="Picture 10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09" name="Picture 11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10" name="Picture 11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11" name="Picture 11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12" name="Picture 11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602" name="Group 114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603" name="Picture 11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04" name="Picture 11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05" name="Picture 11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06" name="Picture 11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07" name="Picture 11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588" name="Group 120"/>
              <p:cNvGrpSpPr>
                <a:grpSpLocks/>
              </p:cNvGrpSpPr>
              <p:nvPr/>
            </p:nvGrpSpPr>
            <p:grpSpPr bwMode="auto">
              <a:xfrm>
                <a:off x="2842" y="11358"/>
                <a:ext cx="3035" cy="264"/>
                <a:chOff x="3738" y="4370"/>
                <a:chExt cx="5676" cy="567"/>
              </a:xfrm>
            </p:grpSpPr>
            <p:grpSp>
              <p:nvGrpSpPr>
                <p:cNvPr id="1589" name="Group 121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596" name="Picture 12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97" name="Picture 12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98" name="Picture 12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99" name="Picture 12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600" name="Picture 12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590" name="Group 127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591" name="Picture 12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92" name="Picture 12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93" name="Picture 13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94" name="Picture 13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595" name="Picture 13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</p:grpSp>
        <p:grpSp>
          <p:nvGrpSpPr>
            <p:cNvPr id="1709" name="Group 2"/>
            <p:cNvGrpSpPr>
              <a:grpSpLocks/>
            </p:cNvGrpSpPr>
            <p:nvPr/>
          </p:nvGrpSpPr>
          <p:grpSpPr bwMode="auto">
            <a:xfrm>
              <a:off x="5665832" y="3419079"/>
              <a:ext cx="1081891" cy="1027884"/>
              <a:chOff x="2825" y="8883"/>
              <a:chExt cx="3060" cy="2739"/>
            </a:xfrm>
          </p:grpSpPr>
          <p:grpSp>
            <p:nvGrpSpPr>
              <p:cNvPr id="1710" name="Group 3"/>
              <p:cNvGrpSpPr>
                <a:grpSpLocks/>
              </p:cNvGrpSpPr>
              <p:nvPr/>
            </p:nvGrpSpPr>
            <p:grpSpPr bwMode="auto">
              <a:xfrm>
                <a:off x="2833" y="8883"/>
                <a:ext cx="3036" cy="264"/>
                <a:chOff x="3738" y="4370"/>
                <a:chExt cx="5676" cy="567"/>
              </a:xfrm>
            </p:grpSpPr>
            <p:grpSp>
              <p:nvGrpSpPr>
                <p:cNvPr id="1828" name="Group 4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835" name="Picture 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36" name="Picture 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37" name="Picture 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38" name="Picture 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39" name="Picture 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829" name="Group 10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830" name="Picture 1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31" name="Picture 1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32" name="Picture 1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33" name="Picture 1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34" name="Picture 1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711" name="Group 16"/>
              <p:cNvGrpSpPr>
                <a:grpSpLocks/>
              </p:cNvGrpSpPr>
              <p:nvPr/>
            </p:nvGrpSpPr>
            <p:grpSpPr bwMode="auto">
              <a:xfrm>
                <a:off x="2850" y="9147"/>
                <a:ext cx="3035" cy="264"/>
                <a:chOff x="3738" y="4370"/>
                <a:chExt cx="5676" cy="567"/>
              </a:xfrm>
            </p:grpSpPr>
            <p:grpSp>
              <p:nvGrpSpPr>
                <p:cNvPr id="1816" name="Group 17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823" name="Picture 1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24" name="Picture 1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25" name="Picture 2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26" name="Picture 2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27" name="Picture 2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817" name="Group 23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818" name="Picture 2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19" name="Picture 2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20" name="Picture 2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21" name="Picture 2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22" name="Picture 2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712" name="Group 29"/>
              <p:cNvGrpSpPr>
                <a:grpSpLocks/>
              </p:cNvGrpSpPr>
              <p:nvPr/>
            </p:nvGrpSpPr>
            <p:grpSpPr bwMode="auto">
              <a:xfrm>
                <a:off x="2850" y="9411"/>
                <a:ext cx="3035" cy="264"/>
                <a:chOff x="3738" y="4370"/>
                <a:chExt cx="5676" cy="567"/>
              </a:xfrm>
            </p:grpSpPr>
            <p:grpSp>
              <p:nvGrpSpPr>
                <p:cNvPr id="1804" name="Group 30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811" name="Picture 3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12" name="Picture 3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13" name="Picture 3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14" name="Picture 3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15" name="Picture 3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805" name="Group 36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806" name="Picture 3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07" name="Picture 3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08" name="Picture 3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09" name="Picture 4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10" name="Picture 4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713" name="Group 42"/>
              <p:cNvGrpSpPr>
                <a:grpSpLocks/>
              </p:cNvGrpSpPr>
              <p:nvPr/>
            </p:nvGrpSpPr>
            <p:grpSpPr bwMode="auto">
              <a:xfrm>
                <a:off x="2833" y="9675"/>
                <a:ext cx="3036" cy="265"/>
                <a:chOff x="3738" y="4370"/>
                <a:chExt cx="5676" cy="567"/>
              </a:xfrm>
            </p:grpSpPr>
            <p:grpSp>
              <p:nvGrpSpPr>
                <p:cNvPr id="1792" name="Group 43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799" name="Picture 4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00" name="Picture 4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01" name="Picture 4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02" name="Picture 4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03" name="Picture 4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793" name="Group 49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794" name="Picture 5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95" name="Picture 5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96" name="Picture 5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97" name="Picture 5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98" name="Picture 5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714" name="Group 55"/>
              <p:cNvGrpSpPr>
                <a:grpSpLocks/>
              </p:cNvGrpSpPr>
              <p:nvPr/>
            </p:nvGrpSpPr>
            <p:grpSpPr bwMode="auto">
              <a:xfrm>
                <a:off x="2850" y="9940"/>
                <a:ext cx="3035" cy="263"/>
                <a:chOff x="3738" y="4370"/>
                <a:chExt cx="5676" cy="567"/>
              </a:xfrm>
            </p:grpSpPr>
            <p:grpSp>
              <p:nvGrpSpPr>
                <p:cNvPr id="1780" name="Group 56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787" name="Picture 5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88" name="Picture 5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89" name="Picture 5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90" name="Picture 6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91" name="Picture 6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781" name="Group 62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782" name="Picture 6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83" name="Picture 6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84" name="Picture 6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85" name="Picture 6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86" name="Picture 6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715" name="Group 68"/>
              <p:cNvGrpSpPr>
                <a:grpSpLocks/>
              </p:cNvGrpSpPr>
              <p:nvPr/>
            </p:nvGrpSpPr>
            <p:grpSpPr bwMode="auto">
              <a:xfrm>
                <a:off x="2825" y="10301"/>
                <a:ext cx="3035" cy="264"/>
                <a:chOff x="3738" y="4370"/>
                <a:chExt cx="5676" cy="567"/>
              </a:xfrm>
            </p:grpSpPr>
            <p:grpSp>
              <p:nvGrpSpPr>
                <p:cNvPr id="1768" name="Group 69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775" name="Picture 7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76" name="Picture 7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77" name="Picture 7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78" name="Picture 7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79" name="Picture 7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769" name="Group 75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770" name="Picture 7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71" name="Picture 7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72" name="Picture 7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73" name="Picture 7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74" name="Picture 8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716" name="Group 81"/>
              <p:cNvGrpSpPr>
                <a:grpSpLocks/>
              </p:cNvGrpSpPr>
              <p:nvPr/>
            </p:nvGrpSpPr>
            <p:grpSpPr bwMode="auto">
              <a:xfrm>
                <a:off x="2842" y="10565"/>
                <a:ext cx="3035" cy="264"/>
                <a:chOff x="3738" y="4370"/>
                <a:chExt cx="5676" cy="567"/>
              </a:xfrm>
            </p:grpSpPr>
            <p:grpSp>
              <p:nvGrpSpPr>
                <p:cNvPr id="1756" name="Group 82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763" name="Picture 8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64" name="Picture 8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65" name="Picture 8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66" name="Picture 8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67" name="Picture 8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757" name="Group 88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758" name="Picture 8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59" name="Picture 9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60" name="Picture 9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61" name="Picture 9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62" name="Picture 9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717" name="Group 94"/>
              <p:cNvGrpSpPr>
                <a:grpSpLocks/>
              </p:cNvGrpSpPr>
              <p:nvPr/>
            </p:nvGrpSpPr>
            <p:grpSpPr bwMode="auto">
              <a:xfrm>
                <a:off x="2842" y="10829"/>
                <a:ext cx="3035" cy="264"/>
                <a:chOff x="3738" y="4370"/>
                <a:chExt cx="5676" cy="567"/>
              </a:xfrm>
            </p:grpSpPr>
            <p:grpSp>
              <p:nvGrpSpPr>
                <p:cNvPr id="1744" name="Group 95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751" name="Picture 9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52" name="Picture 9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53" name="Picture 9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54" name="Picture 9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55" name="Picture 10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745" name="Group 101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746" name="Picture 10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47" name="Picture 10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48" name="Picture 10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49" name="Picture 10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50" name="Picture 10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718" name="Group 107"/>
              <p:cNvGrpSpPr>
                <a:grpSpLocks/>
              </p:cNvGrpSpPr>
              <p:nvPr/>
            </p:nvGrpSpPr>
            <p:grpSpPr bwMode="auto">
              <a:xfrm>
                <a:off x="2825" y="11093"/>
                <a:ext cx="3035" cy="265"/>
                <a:chOff x="3738" y="4370"/>
                <a:chExt cx="5676" cy="567"/>
              </a:xfrm>
            </p:grpSpPr>
            <p:grpSp>
              <p:nvGrpSpPr>
                <p:cNvPr id="1732" name="Group 108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739" name="Picture 10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40" name="Picture 11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41" name="Picture 11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42" name="Picture 11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43" name="Picture 11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733" name="Group 114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734" name="Picture 11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35" name="Picture 11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36" name="Picture 11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37" name="Picture 11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38" name="Picture 11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719" name="Group 120"/>
              <p:cNvGrpSpPr>
                <a:grpSpLocks/>
              </p:cNvGrpSpPr>
              <p:nvPr/>
            </p:nvGrpSpPr>
            <p:grpSpPr bwMode="auto">
              <a:xfrm>
                <a:off x="2842" y="11358"/>
                <a:ext cx="3035" cy="264"/>
                <a:chOff x="3738" y="4370"/>
                <a:chExt cx="5676" cy="567"/>
              </a:xfrm>
            </p:grpSpPr>
            <p:grpSp>
              <p:nvGrpSpPr>
                <p:cNvPr id="1720" name="Group 121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727" name="Picture 12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28" name="Picture 12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29" name="Picture 12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30" name="Picture 12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31" name="Picture 12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721" name="Group 127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722" name="Picture 12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23" name="Picture 12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24" name="Picture 13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25" name="Picture 13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26" name="Picture 13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</p:grpSp>
        <p:pic>
          <p:nvPicPr>
            <p:cNvPr id="1972" name="Picture 97" descr="1snt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3788" y="4049037"/>
              <a:ext cx="105037" cy="990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840" name="Group 2"/>
            <p:cNvGrpSpPr>
              <a:grpSpLocks/>
            </p:cNvGrpSpPr>
            <p:nvPr/>
          </p:nvGrpSpPr>
          <p:grpSpPr bwMode="auto">
            <a:xfrm>
              <a:off x="3394548" y="2276783"/>
              <a:ext cx="1081891" cy="1027884"/>
              <a:chOff x="2825" y="8883"/>
              <a:chExt cx="3060" cy="2739"/>
            </a:xfrm>
          </p:grpSpPr>
          <p:grpSp>
            <p:nvGrpSpPr>
              <p:cNvPr id="1841" name="Group 3"/>
              <p:cNvGrpSpPr>
                <a:grpSpLocks/>
              </p:cNvGrpSpPr>
              <p:nvPr/>
            </p:nvGrpSpPr>
            <p:grpSpPr bwMode="auto">
              <a:xfrm>
                <a:off x="2833" y="8883"/>
                <a:ext cx="3036" cy="264"/>
                <a:chOff x="3738" y="4370"/>
                <a:chExt cx="5676" cy="567"/>
              </a:xfrm>
            </p:grpSpPr>
            <p:grpSp>
              <p:nvGrpSpPr>
                <p:cNvPr id="1959" name="Group 4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966" name="Picture 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67" name="Picture 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68" name="Picture 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02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69" name="Picture 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70" name="Picture 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960" name="Group 10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961" name="Picture 1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62" name="Picture 1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63" name="Picture 1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64" name="Picture 1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65" name="Picture 1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842" name="Group 16"/>
              <p:cNvGrpSpPr>
                <a:grpSpLocks/>
              </p:cNvGrpSpPr>
              <p:nvPr/>
            </p:nvGrpSpPr>
            <p:grpSpPr bwMode="auto">
              <a:xfrm>
                <a:off x="2850" y="9147"/>
                <a:ext cx="3035" cy="264"/>
                <a:chOff x="3738" y="4370"/>
                <a:chExt cx="5676" cy="567"/>
              </a:xfrm>
            </p:grpSpPr>
            <p:grpSp>
              <p:nvGrpSpPr>
                <p:cNvPr id="1947" name="Group 17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954" name="Picture 1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55" name="Picture 1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56" name="Picture 2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57" name="Picture 2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58" name="Picture 2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948" name="Group 23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949" name="Picture 2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50" name="Picture 2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51" name="Picture 2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52" name="Picture 2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53" name="Picture 2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843" name="Group 29"/>
              <p:cNvGrpSpPr>
                <a:grpSpLocks/>
              </p:cNvGrpSpPr>
              <p:nvPr/>
            </p:nvGrpSpPr>
            <p:grpSpPr bwMode="auto">
              <a:xfrm>
                <a:off x="2850" y="9411"/>
                <a:ext cx="3035" cy="264"/>
                <a:chOff x="3738" y="4370"/>
                <a:chExt cx="5676" cy="567"/>
              </a:xfrm>
            </p:grpSpPr>
            <p:grpSp>
              <p:nvGrpSpPr>
                <p:cNvPr id="1935" name="Group 30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942" name="Picture 3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43" name="Picture 3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44" name="Picture 3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45" name="Picture 3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46" name="Picture 3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936" name="Group 36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937" name="Picture 3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38" name="Picture 3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39" name="Picture 3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40" name="Picture 4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41" name="Picture 4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844" name="Group 42"/>
              <p:cNvGrpSpPr>
                <a:grpSpLocks/>
              </p:cNvGrpSpPr>
              <p:nvPr/>
            </p:nvGrpSpPr>
            <p:grpSpPr bwMode="auto">
              <a:xfrm>
                <a:off x="2833" y="9675"/>
                <a:ext cx="3036" cy="265"/>
                <a:chOff x="3738" y="4370"/>
                <a:chExt cx="5676" cy="567"/>
              </a:xfrm>
            </p:grpSpPr>
            <p:grpSp>
              <p:nvGrpSpPr>
                <p:cNvPr id="1923" name="Group 43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930" name="Picture 4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31" name="Picture 4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32" name="Picture 4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33" name="Picture 4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34" name="Picture 4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924" name="Group 49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925" name="Picture 5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26" name="Picture 5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27" name="Picture 5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28" name="Picture 5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29" name="Picture 5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845" name="Group 55"/>
              <p:cNvGrpSpPr>
                <a:grpSpLocks/>
              </p:cNvGrpSpPr>
              <p:nvPr/>
            </p:nvGrpSpPr>
            <p:grpSpPr bwMode="auto">
              <a:xfrm>
                <a:off x="2850" y="9940"/>
                <a:ext cx="3035" cy="263"/>
                <a:chOff x="3738" y="4370"/>
                <a:chExt cx="5676" cy="567"/>
              </a:xfrm>
            </p:grpSpPr>
            <p:grpSp>
              <p:nvGrpSpPr>
                <p:cNvPr id="1911" name="Group 56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918" name="Picture 5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19" name="Picture 5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20" name="Picture 5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21" name="Picture 6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22" name="Picture 6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912" name="Group 62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913" name="Picture 6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14" name="Picture 6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15" name="Picture 6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16" name="Picture 6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17" name="Picture 6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846" name="Group 68"/>
              <p:cNvGrpSpPr>
                <a:grpSpLocks/>
              </p:cNvGrpSpPr>
              <p:nvPr/>
            </p:nvGrpSpPr>
            <p:grpSpPr bwMode="auto">
              <a:xfrm>
                <a:off x="2825" y="10301"/>
                <a:ext cx="3035" cy="264"/>
                <a:chOff x="3738" y="4370"/>
                <a:chExt cx="5676" cy="567"/>
              </a:xfrm>
            </p:grpSpPr>
            <p:grpSp>
              <p:nvGrpSpPr>
                <p:cNvPr id="1899" name="Group 69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906" name="Picture 7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07" name="Picture 7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08" name="Picture 7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09" name="Picture 7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10" name="Picture 7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900" name="Group 75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901" name="Picture 7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02" name="Picture 7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03" name="Picture 7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04" name="Picture 7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05" name="Picture 8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847" name="Group 81"/>
              <p:cNvGrpSpPr>
                <a:grpSpLocks/>
              </p:cNvGrpSpPr>
              <p:nvPr/>
            </p:nvGrpSpPr>
            <p:grpSpPr bwMode="auto">
              <a:xfrm>
                <a:off x="2842" y="10565"/>
                <a:ext cx="3035" cy="264"/>
                <a:chOff x="3738" y="4370"/>
                <a:chExt cx="5676" cy="567"/>
              </a:xfrm>
            </p:grpSpPr>
            <p:grpSp>
              <p:nvGrpSpPr>
                <p:cNvPr id="1887" name="Group 82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894" name="Picture 8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95" name="Picture 8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96" name="Picture 8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97" name="Picture 8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98" name="Picture 8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888" name="Group 88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889" name="Picture 8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90" name="Picture 9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91" name="Picture 9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92" name="Picture 9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93" name="Picture 9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848" name="Group 94"/>
              <p:cNvGrpSpPr>
                <a:grpSpLocks/>
              </p:cNvGrpSpPr>
              <p:nvPr/>
            </p:nvGrpSpPr>
            <p:grpSpPr bwMode="auto">
              <a:xfrm>
                <a:off x="2842" y="10829"/>
                <a:ext cx="3035" cy="264"/>
                <a:chOff x="3738" y="4370"/>
                <a:chExt cx="5676" cy="567"/>
              </a:xfrm>
            </p:grpSpPr>
            <p:grpSp>
              <p:nvGrpSpPr>
                <p:cNvPr id="1875" name="Group 95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882" name="Picture 9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83" name="Picture 9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84" name="Picture 9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85" name="Picture 9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86" name="Picture 10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876" name="Group 101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877" name="Picture 10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78" name="Picture 10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79" name="Picture 10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80" name="Picture 10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81" name="Picture 10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849" name="Group 107"/>
              <p:cNvGrpSpPr>
                <a:grpSpLocks/>
              </p:cNvGrpSpPr>
              <p:nvPr/>
            </p:nvGrpSpPr>
            <p:grpSpPr bwMode="auto">
              <a:xfrm>
                <a:off x="2825" y="11093"/>
                <a:ext cx="3035" cy="265"/>
                <a:chOff x="3738" y="4370"/>
                <a:chExt cx="5676" cy="567"/>
              </a:xfrm>
            </p:grpSpPr>
            <p:grpSp>
              <p:nvGrpSpPr>
                <p:cNvPr id="1863" name="Group 108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870" name="Picture 10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71" name="Picture 11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72" name="Picture 11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73" name="Picture 11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74" name="Picture 11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864" name="Group 114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865" name="Picture 11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66" name="Picture 11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67" name="Picture 117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68" name="Picture 11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69" name="Picture 11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1850" name="Group 120"/>
              <p:cNvGrpSpPr>
                <a:grpSpLocks/>
              </p:cNvGrpSpPr>
              <p:nvPr/>
            </p:nvGrpSpPr>
            <p:grpSpPr bwMode="auto">
              <a:xfrm>
                <a:off x="2842" y="11358"/>
                <a:ext cx="3035" cy="264"/>
                <a:chOff x="3738" y="4370"/>
                <a:chExt cx="5676" cy="567"/>
              </a:xfrm>
            </p:grpSpPr>
            <p:grpSp>
              <p:nvGrpSpPr>
                <p:cNvPr id="1851" name="Group 121"/>
                <p:cNvGrpSpPr>
                  <a:grpSpLocks/>
                </p:cNvGrpSpPr>
                <p:nvPr/>
              </p:nvGrpSpPr>
              <p:grpSpPr bwMode="auto">
                <a:xfrm>
                  <a:off x="3738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858" name="Picture 12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59" name="Picture 123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60" name="Picture 124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61" name="Picture 125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62" name="Picture 126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852" name="Group 127"/>
                <p:cNvGrpSpPr>
                  <a:grpSpLocks/>
                </p:cNvGrpSpPr>
                <p:nvPr/>
              </p:nvGrpSpPr>
              <p:grpSpPr bwMode="auto">
                <a:xfrm>
                  <a:off x="6636" y="4370"/>
                  <a:ext cx="2778" cy="567"/>
                  <a:chOff x="4294" y="4370"/>
                  <a:chExt cx="4065" cy="806"/>
                </a:xfrm>
              </p:grpSpPr>
              <p:pic>
                <p:nvPicPr>
                  <p:cNvPr id="1853" name="Picture 128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294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54" name="Picture 129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07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55" name="Picture 130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0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56" name="Picture 131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33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57" name="Picture 132" descr="1snt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46" y="4370"/>
                    <a:ext cx="813" cy="80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</p:grpSp>
      </p:grpSp>
    </p:spTree>
    <p:extLst>
      <p:ext uri="{BB962C8B-B14F-4D97-AF65-F5344CB8AC3E}">
        <p14:creationId xmlns:p14="http://schemas.microsoft.com/office/powerpoint/2010/main" val="284910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isällön paikkamerkki 4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489" y="931334"/>
            <a:ext cx="7944545" cy="4827588"/>
          </a:xfrm>
        </p:spPr>
      </p:pic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Lukualue 0-1000                                                                                     © Varga–Neményi ry 2016</a:t>
            </a:r>
            <a:endParaRPr lang="en-US" dirty="0"/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7" name="Tekstiruutu 6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8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4971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">
  <a:themeElements>
    <a:clrScheme name="Retro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tematiikkaa 3a" id="{742C64A2-70F5-40F9-9CC1-7DDF972DE4B0}" vid="{70498DD2-18A2-48CD-A099-E5ACDD3AC084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Matematiikkaa 3a</Template>
  <TotalTime>511</TotalTime>
  <Words>238</Words>
  <Application>Microsoft Office PowerPoint</Application>
  <PresentationFormat>Näytössä katseltava diaesitys (4:3)</PresentationFormat>
  <Paragraphs>41</Paragraphs>
  <Slides>8</Slides>
  <Notes>2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Wingdings</vt:lpstr>
      <vt:lpstr>Retro</vt:lpstr>
      <vt:lpstr>Matematiikkaa 3a</vt:lpstr>
      <vt:lpstr>Laske suurin piirtein</vt:lpstr>
      <vt:lpstr>Kuinka monta lintua?</vt:lpstr>
      <vt:lpstr>Lukuja kymmenjärjestelmävälineillä</vt:lpstr>
      <vt:lpstr>Satoja, kymmeniä ja ykkösiä</vt:lpstr>
      <vt:lpstr>Lukuja kaarihelmitaululla</vt:lpstr>
      <vt:lpstr>Kuinka monta senttiä?</vt:lpstr>
      <vt:lpstr>PowerPoint-esitys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Matematiikkaa 3 a</dc:title>
  <dc:creator>Anni Lampinen</dc:creator>
  <cp:lastModifiedBy>Anni Lampinen</cp:lastModifiedBy>
  <cp:revision>65</cp:revision>
  <dcterms:created xsi:type="dcterms:W3CDTF">2015-07-24T15:03:20Z</dcterms:created>
  <dcterms:modified xsi:type="dcterms:W3CDTF">2016-08-09T18:30:25Z</dcterms:modified>
</cp:coreProperties>
</file>