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7"/>
  </p:notesMasterIdLst>
  <p:handoutMasterIdLst>
    <p:handoutMasterId r:id="rId8"/>
  </p:handoutMasterIdLst>
  <p:sldIdLst>
    <p:sldId id="257" r:id="rId2"/>
    <p:sldId id="294" r:id="rId3"/>
    <p:sldId id="297" r:id="rId4"/>
    <p:sldId id="295" r:id="rId5"/>
    <p:sldId id="29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2929"/>
    <a:srgbClr val="339933"/>
    <a:srgbClr val="336600"/>
    <a:srgbClr val="FF9900"/>
    <a:srgbClr val="003300"/>
    <a:srgbClr val="CC9900"/>
    <a:srgbClr val="C66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CAA9DD-B699-4DF0-9B53-37F55FB55E5F}" v="4" dt="2024-07-26T07:38:34.8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Normaali tyyl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7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14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i Lampinen" userId="dbfe973cb1074a5a" providerId="LiveId" clId="{DF6805B3-7E41-400B-8393-86E2CCF8C6E9}"/>
    <pc:docChg chg="delSld modSld">
      <pc:chgData name="Anni Lampinen" userId="dbfe973cb1074a5a" providerId="LiveId" clId="{DF6805B3-7E41-400B-8393-86E2CCF8C6E9}" dt="2024-06-14T20:42:37.221" v="9" actId="20577"/>
      <pc:docMkLst>
        <pc:docMk/>
      </pc:docMkLst>
      <pc:sldChg chg="modSp mod">
        <pc:chgData name="Anni Lampinen" userId="dbfe973cb1074a5a" providerId="LiveId" clId="{DF6805B3-7E41-400B-8393-86E2CCF8C6E9}" dt="2024-06-14T20:42:37.221" v="9" actId="20577"/>
        <pc:sldMkLst>
          <pc:docMk/>
          <pc:sldMk cId="1055022066" sldId="257"/>
        </pc:sldMkLst>
        <pc:spChg chg="mod">
          <ac:chgData name="Anni Lampinen" userId="dbfe973cb1074a5a" providerId="LiveId" clId="{DF6805B3-7E41-400B-8393-86E2CCF8C6E9}" dt="2024-06-14T20:42:37.221" v="9" actId="20577"/>
          <ac:spMkLst>
            <pc:docMk/>
            <pc:sldMk cId="1055022066" sldId="257"/>
            <ac:spMk id="4" creationId="{00000000-0000-0000-0000-000000000000}"/>
          </ac:spMkLst>
        </pc:spChg>
      </pc:sldChg>
      <pc:sldChg chg="del">
        <pc:chgData name="Anni Lampinen" userId="dbfe973cb1074a5a" providerId="LiveId" clId="{DF6805B3-7E41-400B-8393-86E2CCF8C6E9}" dt="2024-06-14T20:42:27.972" v="0" actId="47"/>
        <pc:sldMkLst>
          <pc:docMk/>
          <pc:sldMk cId="2903878114" sldId="301"/>
        </pc:sldMkLst>
      </pc:sldChg>
    </pc:docChg>
  </pc:docChgLst>
  <pc:docChgLst>
    <pc:chgData name="Anni Lampinen" userId="dbfe973cb1074a5a" providerId="LiveId" clId="{1DCAA9DD-B699-4DF0-9B53-37F55FB55E5F}"/>
    <pc:docChg chg="modSld">
      <pc:chgData name="Anni Lampinen" userId="dbfe973cb1074a5a" providerId="LiveId" clId="{1DCAA9DD-B699-4DF0-9B53-37F55FB55E5F}" dt="2024-07-26T07:37:16.856" v="3" actId="1076"/>
      <pc:docMkLst>
        <pc:docMk/>
      </pc:docMkLst>
      <pc:sldChg chg="modSp mod">
        <pc:chgData name="Anni Lampinen" userId="dbfe973cb1074a5a" providerId="LiveId" clId="{1DCAA9DD-B699-4DF0-9B53-37F55FB55E5F}" dt="2024-07-26T07:37:16.856" v="3" actId="1076"/>
        <pc:sldMkLst>
          <pc:docMk/>
          <pc:sldMk cId="2713423026" sldId="294"/>
        </pc:sldMkLst>
        <pc:spChg chg="mod">
          <ac:chgData name="Anni Lampinen" userId="dbfe973cb1074a5a" providerId="LiveId" clId="{1DCAA9DD-B699-4DF0-9B53-37F55FB55E5F}" dt="2024-07-26T07:37:16.856" v="3" actId="1076"/>
          <ac:spMkLst>
            <pc:docMk/>
            <pc:sldMk cId="2713423026" sldId="294"/>
            <ac:spMk id="2" creationId="{900DF8AD-3154-5D61-2E7B-9FDA07B4E090}"/>
          </ac:spMkLst>
        </pc:spChg>
        <pc:spChg chg="mod">
          <ac:chgData name="Anni Lampinen" userId="dbfe973cb1074a5a" providerId="LiveId" clId="{1DCAA9DD-B699-4DF0-9B53-37F55FB55E5F}" dt="2024-07-26T07:37:07.574" v="1" actId="1076"/>
          <ac:spMkLst>
            <pc:docMk/>
            <pc:sldMk cId="2713423026" sldId="294"/>
            <ac:spMk id="9" creationId="{8166C52E-9BBC-438D-C595-662E45A06F94}"/>
          </ac:spMkLst>
        </pc:spChg>
        <pc:spChg chg="mod">
          <ac:chgData name="Anni Lampinen" userId="dbfe973cb1074a5a" providerId="LiveId" clId="{1DCAA9DD-B699-4DF0-9B53-37F55FB55E5F}" dt="2024-07-26T07:37:05.145" v="0" actId="1076"/>
          <ac:spMkLst>
            <pc:docMk/>
            <pc:sldMk cId="2713423026" sldId="294"/>
            <ac:spMk id="10" creationId="{4B0709D7-79C1-1EFD-D91C-024F28C2D31A}"/>
          </ac:spMkLst>
        </pc:spChg>
      </pc:sldChg>
    </pc:docChg>
  </pc:docChgLst>
  <pc:docChgLst>
    <pc:chgData name="Anni Lampinen" userId="dbfe973cb1074a5a" providerId="LiveId" clId="{5DD96586-2D7E-4AFC-BCFE-10CB521B7BC5}"/>
    <pc:docChg chg="modSld sldOrd">
      <pc:chgData name="Anni Lampinen" userId="dbfe973cb1074a5a" providerId="LiveId" clId="{5DD96586-2D7E-4AFC-BCFE-10CB521B7BC5}" dt="2024-06-17T05:38:48.627" v="9" actId="20577"/>
      <pc:docMkLst>
        <pc:docMk/>
      </pc:docMkLst>
      <pc:sldChg chg="modSp mod">
        <pc:chgData name="Anni Lampinen" userId="dbfe973cb1074a5a" providerId="LiveId" clId="{5DD96586-2D7E-4AFC-BCFE-10CB521B7BC5}" dt="2024-06-17T05:35:07.999" v="5" actId="20577"/>
        <pc:sldMkLst>
          <pc:docMk/>
          <pc:sldMk cId="2713423026" sldId="294"/>
        </pc:sldMkLst>
        <pc:spChg chg="mod">
          <ac:chgData name="Anni Lampinen" userId="dbfe973cb1074a5a" providerId="LiveId" clId="{5DD96586-2D7E-4AFC-BCFE-10CB521B7BC5}" dt="2024-06-17T05:35:07.999" v="5" actId="20577"/>
          <ac:spMkLst>
            <pc:docMk/>
            <pc:sldMk cId="2713423026" sldId="294"/>
            <ac:spMk id="7" creationId="{00000000-0000-0000-0000-000000000000}"/>
          </ac:spMkLst>
        </pc:spChg>
      </pc:sldChg>
      <pc:sldChg chg="modSp mod">
        <pc:chgData name="Anni Lampinen" userId="dbfe973cb1074a5a" providerId="LiveId" clId="{5DD96586-2D7E-4AFC-BCFE-10CB521B7BC5}" dt="2024-06-17T05:38:48.627" v="9" actId="20577"/>
        <pc:sldMkLst>
          <pc:docMk/>
          <pc:sldMk cId="2779185553" sldId="295"/>
        </pc:sldMkLst>
        <pc:spChg chg="mod">
          <ac:chgData name="Anni Lampinen" userId="dbfe973cb1074a5a" providerId="LiveId" clId="{5DD96586-2D7E-4AFC-BCFE-10CB521B7BC5}" dt="2024-06-17T05:38:48.627" v="9" actId="20577"/>
          <ac:spMkLst>
            <pc:docMk/>
            <pc:sldMk cId="2779185553" sldId="295"/>
            <ac:spMk id="7" creationId="{00000000-0000-0000-0000-000000000000}"/>
          </ac:spMkLst>
        </pc:spChg>
      </pc:sldChg>
      <pc:sldChg chg="modSp mod ord">
        <pc:chgData name="Anni Lampinen" userId="dbfe973cb1074a5a" providerId="LiveId" clId="{5DD96586-2D7E-4AFC-BCFE-10CB521B7BC5}" dt="2024-06-17T05:35:13.013" v="7" actId="20577"/>
        <pc:sldMkLst>
          <pc:docMk/>
          <pc:sldMk cId="214522909" sldId="297"/>
        </pc:sldMkLst>
        <pc:spChg chg="mod">
          <ac:chgData name="Anni Lampinen" userId="dbfe973cb1074a5a" providerId="LiveId" clId="{5DD96586-2D7E-4AFC-BCFE-10CB521B7BC5}" dt="2024-06-17T05:35:13.013" v="7" actId="20577"/>
          <ac:spMkLst>
            <pc:docMk/>
            <pc:sldMk cId="214522909" sldId="297"/>
            <ac:spMk id="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 dirty="0"/>
              <a:t>Matematiikkaa 3 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45353-1F76-420A-AC5D-D0BBB0464E36}" type="datetimeFigureOut">
              <a:rPr lang="fi-FI" smtClean="0"/>
              <a:t>26.7.2024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© Varga-Neményi ry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3F0A2-25AF-4A3B-ACAF-60035A349D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982510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3BEC7-BD03-43B0-8772-302C3931CB5C}" type="datetimeFigureOut">
              <a:rPr lang="fi-FI" smtClean="0"/>
              <a:t>26.7.2024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© Varga-Neményi ry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1096-9700-4748-A5F8-C68D204D64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587391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Varga-Neményi ry</a:t>
            </a:r>
          </a:p>
        </p:txBody>
      </p:sp>
    </p:spTree>
    <p:extLst>
      <p:ext uri="{BB962C8B-B14F-4D97-AF65-F5344CB8AC3E}">
        <p14:creationId xmlns:p14="http://schemas.microsoft.com/office/powerpoint/2010/main" val="409766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2BD8-991A-4531-8817-57B269E1C3D5}" type="datetime1">
              <a:rPr lang="en-US" smtClean="0"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2a, Puumallit  © Varga–Neményi ry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11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C051-2E8D-40A0-8B91-29F28835B726}" type="datetime1">
              <a:rPr lang="en-US" smtClean="0"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2a, Puumallit  © Varga–Neményi ry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05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BF8E-C30B-49A4-B879-7C1713D06F83}" type="datetime1">
              <a:rPr lang="en-US" smtClean="0"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2a, Puumallit  © Varga–Neményi ry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3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FEC2-2DF2-43E4-A674-3B28DD937D53}" type="datetime1">
              <a:rPr lang="en-US" smtClean="0"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2a, Puumallit  © Varga–Neményi ry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1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5DAC-4CA0-4E76-9DB0-9C8A37E55297}" type="datetime1">
              <a:rPr lang="en-US" smtClean="0"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2a, Puumallit  © Varga–Neményi ry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2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D31B-9663-4EF3-8DD5-604129EE452C}" type="datetime1">
              <a:rPr lang="en-US" smtClean="0"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2a, Puumallit  © Varga–Neményi ry 2024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3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BF1D-7AC3-451A-A5D1-DD45AA296F68}" type="datetime1">
              <a:rPr lang="en-US" smtClean="0"/>
              <a:t>7/26/2024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2a, Puumallit  © Varga–Neményi ry 2024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7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AF25-765E-40A6-A908-07999495BC07}" type="datetime1">
              <a:rPr lang="en-US" smtClean="0"/>
              <a:t>7/26/2024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2a, Puumallit  © Varga–Neményi ry 2024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4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92FC-D6C3-4585-98B2-8E1CCA7C094B}" type="datetime1">
              <a:rPr lang="en-US" smtClean="0"/>
              <a:t>7/26/2024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Matematiikkaa 2a, Puumallit  © Varga–Neményi ry 2024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0A88187-B61D-43B2-B1AD-CB63ABB2C646}" type="datetime1">
              <a:rPr lang="en-US" smtClean="0"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Matematiikkaa 2a, Puumallit  © Varga–Neményi ry 2024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41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EB3-5343-4A5A-9A7C-269F7C447103}" type="datetime1">
              <a:rPr lang="en-US" smtClean="0"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2a, Puumallit  © Varga–Neményi ry 2024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9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7F41D03-5C65-4396-9383-666E2FBF4DA3}" type="datetime1">
              <a:rPr lang="en-US" smtClean="0"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Matematiikkaa 2a, Puumallit  © Varga–Neményi ry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9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5400" dirty="0"/>
              <a:t>Matematiikkaa 2a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Puumallit 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311" y="5897880"/>
            <a:ext cx="3145289" cy="792370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2a, Puumallit  © Varga–Neményi ry 2024</a:t>
            </a:r>
            <a:endParaRPr lang="en-US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0F48032E-EC4C-B834-0975-158549DA43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 l="7969" t="2763" r="3015"/>
          <a:stretch/>
        </p:blipFill>
        <p:spPr>
          <a:xfrm>
            <a:off x="-8701" y="0"/>
            <a:ext cx="9144000" cy="49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22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2a, Puumallit  © Varga–Neményi ry 2024</a:t>
            </a:r>
            <a:endParaRPr lang="en-US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/>
              <a:t>1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795EB52-5867-0E37-2A48-6F86B0E14C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8" t="9546" r="40365" b="9421"/>
          <a:stretch/>
        </p:blipFill>
        <p:spPr bwMode="auto">
          <a:xfrm rot="16200000">
            <a:off x="2810372" y="-412526"/>
            <a:ext cx="3587932" cy="768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asakylkinen kolmio 1">
            <a:extLst>
              <a:ext uri="{FF2B5EF4-FFF2-40B4-BE49-F238E27FC236}">
                <a16:creationId xmlns:a16="http://schemas.microsoft.com/office/drawing/2014/main" id="{900DF8AD-3154-5D61-2E7B-9FDA07B4E090}"/>
              </a:ext>
            </a:extLst>
          </p:cNvPr>
          <p:cNvSpPr/>
          <p:nvPr/>
        </p:nvSpPr>
        <p:spPr>
          <a:xfrm>
            <a:off x="659220" y="5051772"/>
            <a:ext cx="1188000" cy="1080000"/>
          </a:xfrm>
          <a:prstGeom prst="triangle">
            <a:avLst/>
          </a:prstGeom>
          <a:solidFill>
            <a:srgbClr val="C00000"/>
          </a:solidFill>
          <a:ln>
            <a:solidFill>
              <a:srgbClr val="D72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asakylkinen kolmio 2">
            <a:extLst>
              <a:ext uri="{FF2B5EF4-FFF2-40B4-BE49-F238E27FC236}">
                <a16:creationId xmlns:a16="http://schemas.microsoft.com/office/drawing/2014/main" id="{B3DF061A-5374-99FD-1B74-AE7473B03AC2}"/>
              </a:ext>
            </a:extLst>
          </p:cNvPr>
          <p:cNvSpPr/>
          <p:nvPr/>
        </p:nvSpPr>
        <p:spPr>
          <a:xfrm>
            <a:off x="7552997" y="5302517"/>
            <a:ext cx="750415" cy="684000"/>
          </a:xfrm>
          <a:prstGeom prst="triangle">
            <a:avLst/>
          </a:prstGeom>
          <a:solidFill>
            <a:srgbClr val="C00000"/>
          </a:solidFill>
          <a:ln>
            <a:solidFill>
              <a:srgbClr val="D72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5EF77192-7FD0-D5F0-C93F-D29238EBC177}"/>
              </a:ext>
            </a:extLst>
          </p:cNvPr>
          <p:cNvSpPr/>
          <p:nvPr/>
        </p:nvSpPr>
        <p:spPr>
          <a:xfrm>
            <a:off x="5976309" y="5073218"/>
            <a:ext cx="1188000" cy="1188000"/>
          </a:xfrm>
          <a:prstGeom prst="rect">
            <a:avLst/>
          </a:prstGeom>
          <a:solidFill>
            <a:srgbClr val="C00000"/>
          </a:solidFill>
          <a:ln>
            <a:solidFill>
              <a:srgbClr val="D72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0A4CE4F3-1CE4-1581-3A0A-4692EAED80FF}"/>
              </a:ext>
            </a:extLst>
          </p:cNvPr>
          <p:cNvSpPr/>
          <p:nvPr/>
        </p:nvSpPr>
        <p:spPr>
          <a:xfrm>
            <a:off x="2085370" y="5073218"/>
            <a:ext cx="1188000" cy="1188000"/>
          </a:xfrm>
          <a:prstGeom prst="ellipse">
            <a:avLst/>
          </a:prstGeom>
          <a:solidFill>
            <a:srgbClr val="C00000"/>
          </a:solidFill>
          <a:ln>
            <a:solidFill>
              <a:srgbClr val="D72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8166C52E-9BBC-438D-C595-662E45A06F94}"/>
              </a:ext>
            </a:extLst>
          </p:cNvPr>
          <p:cNvSpPr/>
          <p:nvPr/>
        </p:nvSpPr>
        <p:spPr>
          <a:xfrm>
            <a:off x="4867621" y="5451169"/>
            <a:ext cx="720000" cy="718620"/>
          </a:xfrm>
          <a:prstGeom prst="ellipse">
            <a:avLst/>
          </a:prstGeom>
          <a:solidFill>
            <a:srgbClr val="C00000"/>
          </a:solidFill>
          <a:ln>
            <a:solidFill>
              <a:srgbClr val="D72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4B0709D7-79C1-1EFD-D91C-024F28C2D31A}"/>
              </a:ext>
            </a:extLst>
          </p:cNvPr>
          <p:cNvSpPr/>
          <p:nvPr/>
        </p:nvSpPr>
        <p:spPr>
          <a:xfrm>
            <a:off x="3830159" y="5423711"/>
            <a:ext cx="720000" cy="718620"/>
          </a:xfrm>
          <a:prstGeom prst="rect">
            <a:avLst/>
          </a:prstGeom>
          <a:solidFill>
            <a:srgbClr val="C00000"/>
          </a:solidFill>
          <a:ln>
            <a:solidFill>
              <a:srgbClr val="D72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3423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2a, Puumallit  © Varga–Neményi ry 2024</a:t>
            </a:r>
            <a:endParaRPr lang="en-US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/>
              <a:t>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628AF0-DB12-C2F3-AA52-B7C8AB56E1E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6" t="9343" r="39636" b="8440"/>
          <a:stretch>
            <a:fillRect/>
          </a:stretch>
        </p:blipFill>
        <p:spPr bwMode="auto">
          <a:xfrm rot="16200000">
            <a:off x="2735698" y="-348642"/>
            <a:ext cx="3778558" cy="764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asakylkinen kolmio 13">
            <a:extLst>
              <a:ext uri="{FF2B5EF4-FFF2-40B4-BE49-F238E27FC236}">
                <a16:creationId xmlns:a16="http://schemas.microsoft.com/office/drawing/2014/main" id="{8CD8982D-61E0-12E3-3C6D-37EAA24EDC2D}"/>
              </a:ext>
            </a:extLst>
          </p:cNvPr>
          <p:cNvSpPr/>
          <p:nvPr/>
        </p:nvSpPr>
        <p:spPr>
          <a:xfrm>
            <a:off x="6680379" y="5033827"/>
            <a:ext cx="1188000" cy="1080000"/>
          </a:xfrm>
          <a:prstGeom prst="triangle">
            <a:avLst/>
          </a:prstGeom>
          <a:solidFill>
            <a:srgbClr val="C00000"/>
          </a:solidFill>
          <a:ln>
            <a:solidFill>
              <a:srgbClr val="D72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asakylkinen kolmio 14">
            <a:extLst>
              <a:ext uri="{FF2B5EF4-FFF2-40B4-BE49-F238E27FC236}">
                <a16:creationId xmlns:a16="http://schemas.microsoft.com/office/drawing/2014/main" id="{9F132ED7-24B0-C503-20EE-9BDF3B756B06}"/>
              </a:ext>
            </a:extLst>
          </p:cNvPr>
          <p:cNvSpPr/>
          <p:nvPr/>
        </p:nvSpPr>
        <p:spPr>
          <a:xfrm>
            <a:off x="3347783" y="5355959"/>
            <a:ext cx="750415" cy="684000"/>
          </a:xfrm>
          <a:prstGeom prst="triangle">
            <a:avLst/>
          </a:prstGeom>
          <a:solidFill>
            <a:srgbClr val="C00000"/>
          </a:solidFill>
          <a:ln>
            <a:solidFill>
              <a:srgbClr val="D72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D760FE61-6F52-D919-7CCD-FD20446B1FF6}"/>
              </a:ext>
            </a:extLst>
          </p:cNvPr>
          <p:cNvSpPr/>
          <p:nvPr/>
        </p:nvSpPr>
        <p:spPr>
          <a:xfrm>
            <a:off x="1101623" y="5103959"/>
            <a:ext cx="1188000" cy="1188000"/>
          </a:xfrm>
          <a:prstGeom prst="rect">
            <a:avLst/>
          </a:prstGeom>
          <a:solidFill>
            <a:srgbClr val="C00000"/>
          </a:solidFill>
          <a:ln>
            <a:solidFill>
              <a:srgbClr val="D72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6518DAFF-C8B1-EEB6-23E1-F3EE851C9EC2}"/>
              </a:ext>
            </a:extLst>
          </p:cNvPr>
          <p:cNvSpPr/>
          <p:nvPr/>
        </p:nvSpPr>
        <p:spPr>
          <a:xfrm>
            <a:off x="5339081" y="5137720"/>
            <a:ext cx="1188000" cy="1188000"/>
          </a:xfrm>
          <a:prstGeom prst="ellipse">
            <a:avLst/>
          </a:prstGeom>
          <a:solidFill>
            <a:srgbClr val="C00000"/>
          </a:solidFill>
          <a:ln>
            <a:solidFill>
              <a:srgbClr val="D72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Ellipsi 20">
            <a:extLst>
              <a:ext uri="{FF2B5EF4-FFF2-40B4-BE49-F238E27FC236}">
                <a16:creationId xmlns:a16="http://schemas.microsoft.com/office/drawing/2014/main" id="{68A68039-6A76-4034-B863-70C4C42A8F27}"/>
              </a:ext>
            </a:extLst>
          </p:cNvPr>
          <p:cNvSpPr/>
          <p:nvPr/>
        </p:nvSpPr>
        <p:spPr>
          <a:xfrm>
            <a:off x="2402343" y="5451345"/>
            <a:ext cx="720000" cy="718620"/>
          </a:xfrm>
          <a:prstGeom prst="ellipse">
            <a:avLst/>
          </a:prstGeom>
          <a:solidFill>
            <a:srgbClr val="C00000"/>
          </a:solidFill>
          <a:ln>
            <a:solidFill>
              <a:srgbClr val="D72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E01A9875-4647-920C-636F-B50CDE62C25C}"/>
              </a:ext>
            </a:extLst>
          </p:cNvPr>
          <p:cNvSpPr/>
          <p:nvPr/>
        </p:nvSpPr>
        <p:spPr>
          <a:xfrm>
            <a:off x="4251496" y="5424218"/>
            <a:ext cx="720000" cy="718620"/>
          </a:xfrm>
          <a:prstGeom prst="rect">
            <a:avLst/>
          </a:prstGeom>
          <a:solidFill>
            <a:srgbClr val="C00000"/>
          </a:solidFill>
          <a:ln>
            <a:solidFill>
              <a:srgbClr val="D72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522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2a, Puumallit  © Varga–Neményi ry 2024</a:t>
            </a:r>
            <a:endParaRPr lang="en-US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/>
              <a:t>3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F0DEF52-C416-6D18-2558-B2FAE9B051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9" t="7863" r="49682" b="7317"/>
          <a:stretch/>
        </p:blipFill>
        <p:spPr bwMode="auto">
          <a:xfrm rot="16200000">
            <a:off x="2959028" y="-644577"/>
            <a:ext cx="3225943" cy="770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i 2">
            <a:extLst>
              <a:ext uri="{FF2B5EF4-FFF2-40B4-BE49-F238E27FC236}">
                <a16:creationId xmlns:a16="http://schemas.microsoft.com/office/drawing/2014/main" id="{502F3EFA-57F4-48DC-DC65-C00D37B96974}"/>
              </a:ext>
            </a:extLst>
          </p:cNvPr>
          <p:cNvSpPr/>
          <p:nvPr/>
        </p:nvSpPr>
        <p:spPr>
          <a:xfrm>
            <a:off x="4228969" y="5233848"/>
            <a:ext cx="1008000" cy="100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9E13CA3E-FC87-0393-94B9-939C5D19D6AF}"/>
              </a:ext>
            </a:extLst>
          </p:cNvPr>
          <p:cNvSpPr/>
          <p:nvPr/>
        </p:nvSpPr>
        <p:spPr>
          <a:xfrm>
            <a:off x="3132000" y="5505871"/>
            <a:ext cx="720000" cy="7186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536BF413-2755-3964-DEC0-E037C590E18F}"/>
              </a:ext>
            </a:extLst>
          </p:cNvPr>
          <p:cNvSpPr/>
          <p:nvPr/>
        </p:nvSpPr>
        <p:spPr>
          <a:xfrm>
            <a:off x="5548428" y="5135699"/>
            <a:ext cx="1008000" cy="1008000"/>
          </a:xfrm>
          <a:prstGeom prst="ellipse">
            <a:avLst/>
          </a:prstGeom>
          <a:solidFill>
            <a:srgbClr val="FFC0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C817DD0E-C1AE-5C9A-4CCE-21499D3E97B0}"/>
              </a:ext>
            </a:extLst>
          </p:cNvPr>
          <p:cNvSpPr/>
          <p:nvPr/>
        </p:nvSpPr>
        <p:spPr>
          <a:xfrm>
            <a:off x="2100541" y="5523228"/>
            <a:ext cx="720000" cy="718620"/>
          </a:xfrm>
          <a:prstGeom prst="ellipse">
            <a:avLst/>
          </a:prstGeom>
          <a:solidFill>
            <a:srgbClr val="FFC0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D2CEB49B-9A68-0231-DB50-E8F7AD62355C}"/>
              </a:ext>
            </a:extLst>
          </p:cNvPr>
          <p:cNvSpPr/>
          <p:nvPr/>
        </p:nvSpPr>
        <p:spPr>
          <a:xfrm>
            <a:off x="6817121" y="5321067"/>
            <a:ext cx="1008000" cy="1008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921E2069-E72F-A4F1-E462-D8099EF75718}"/>
              </a:ext>
            </a:extLst>
          </p:cNvPr>
          <p:cNvSpPr/>
          <p:nvPr/>
        </p:nvSpPr>
        <p:spPr>
          <a:xfrm>
            <a:off x="1224812" y="5425079"/>
            <a:ext cx="720000" cy="7186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407272CD-DE50-DA40-1218-36C4A96D175E}"/>
              </a:ext>
            </a:extLst>
          </p:cNvPr>
          <p:cNvSpPr/>
          <p:nvPr/>
        </p:nvSpPr>
        <p:spPr>
          <a:xfrm>
            <a:off x="165457" y="5186399"/>
            <a:ext cx="1008000" cy="1008000"/>
          </a:xfrm>
          <a:prstGeom prst="ellipse">
            <a:avLst/>
          </a:prstGeom>
          <a:solidFill>
            <a:srgbClr val="00B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A896AF8E-AC72-14F2-7323-46605EAFAD24}"/>
              </a:ext>
            </a:extLst>
          </p:cNvPr>
          <p:cNvSpPr/>
          <p:nvPr/>
        </p:nvSpPr>
        <p:spPr>
          <a:xfrm>
            <a:off x="7974420" y="5128952"/>
            <a:ext cx="720000" cy="718620"/>
          </a:xfrm>
          <a:prstGeom prst="ellipse">
            <a:avLst/>
          </a:prstGeom>
          <a:solidFill>
            <a:srgbClr val="00B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9185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2a, Puumallit  © Varga–Neményi ry 2024</a:t>
            </a:r>
            <a:endParaRPr lang="en-US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/>
              <a:t>4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50D8CD7-61A1-6F09-C9F2-7095E2DC7B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1" t="7464" r="46943" b="7863"/>
          <a:stretch/>
        </p:blipFill>
        <p:spPr bwMode="auto">
          <a:xfrm rot="16200000">
            <a:off x="2693082" y="-980239"/>
            <a:ext cx="3780004" cy="86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i 1">
            <a:extLst>
              <a:ext uri="{FF2B5EF4-FFF2-40B4-BE49-F238E27FC236}">
                <a16:creationId xmlns:a16="http://schemas.microsoft.com/office/drawing/2014/main" id="{915234AC-CF03-2412-D1B4-3618B730C823}"/>
              </a:ext>
            </a:extLst>
          </p:cNvPr>
          <p:cNvSpPr/>
          <p:nvPr/>
        </p:nvSpPr>
        <p:spPr>
          <a:xfrm>
            <a:off x="4555792" y="5304437"/>
            <a:ext cx="1008000" cy="100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43B1FE3F-8D1F-395F-0DE4-32C56C3314B5}"/>
              </a:ext>
            </a:extLst>
          </p:cNvPr>
          <p:cNvSpPr/>
          <p:nvPr/>
        </p:nvSpPr>
        <p:spPr>
          <a:xfrm>
            <a:off x="404773" y="5507026"/>
            <a:ext cx="720000" cy="7186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1292277F-D2C4-C5EF-8FFA-4B8B6BE07D23}"/>
              </a:ext>
            </a:extLst>
          </p:cNvPr>
          <p:cNvSpPr/>
          <p:nvPr/>
        </p:nvSpPr>
        <p:spPr>
          <a:xfrm>
            <a:off x="6582708" y="5287108"/>
            <a:ext cx="1008000" cy="1008000"/>
          </a:xfrm>
          <a:prstGeom prst="ellipse">
            <a:avLst/>
          </a:prstGeom>
          <a:solidFill>
            <a:srgbClr val="FFC0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FD35E9D3-3A21-EF78-A16B-0DF66CFDAAAD}"/>
              </a:ext>
            </a:extLst>
          </p:cNvPr>
          <p:cNvSpPr/>
          <p:nvPr/>
        </p:nvSpPr>
        <p:spPr>
          <a:xfrm>
            <a:off x="3743166" y="5505207"/>
            <a:ext cx="720000" cy="718620"/>
          </a:xfrm>
          <a:prstGeom prst="ellipse">
            <a:avLst/>
          </a:prstGeom>
          <a:solidFill>
            <a:srgbClr val="FFC0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12CCA9A3-5050-A409-9868-215FE389C764}"/>
              </a:ext>
            </a:extLst>
          </p:cNvPr>
          <p:cNvSpPr/>
          <p:nvPr/>
        </p:nvSpPr>
        <p:spPr>
          <a:xfrm>
            <a:off x="2659979" y="5216679"/>
            <a:ext cx="1008000" cy="1008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BA07542A-B330-5C0D-80A4-7CE669DED1DE}"/>
              </a:ext>
            </a:extLst>
          </p:cNvPr>
          <p:cNvSpPr/>
          <p:nvPr/>
        </p:nvSpPr>
        <p:spPr>
          <a:xfrm>
            <a:off x="5701124" y="5528169"/>
            <a:ext cx="720000" cy="7186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76EF74A0-87A0-E0F9-5DFA-DC72FD866B4E}"/>
              </a:ext>
            </a:extLst>
          </p:cNvPr>
          <p:cNvSpPr/>
          <p:nvPr/>
        </p:nvSpPr>
        <p:spPr>
          <a:xfrm>
            <a:off x="1478105" y="5216679"/>
            <a:ext cx="1008000" cy="1008000"/>
          </a:xfrm>
          <a:prstGeom prst="ellipse">
            <a:avLst/>
          </a:prstGeom>
          <a:solidFill>
            <a:srgbClr val="00B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BBDC7ED3-39AD-913A-BBDC-F894A2921E58}"/>
              </a:ext>
            </a:extLst>
          </p:cNvPr>
          <p:cNvSpPr/>
          <p:nvPr/>
        </p:nvSpPr>
        <p:spPr>
          <a:xfrm>
            <a:off x="7745323" y="5508978"/>
            <a:ext cx="720000" cy="718620"/>
          </a:xfrm>
          <a:prstGeom prst="ellipse">
            <a:avLst/>
          </a:prstGeom>
          <a:solidFill>
            <a:srgbClr val="00B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043066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">
  <a:themeElements>
    <a:clrScheme name="Mukautettu 16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F3ABD3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ematiikkaa 3a" id="{742C64A2-70F5-40F9-9CC1-7DDF972DE4B0}" vid="{70498DD2-18A2-48CD-A099-E5ACDD3AC08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1850</TotalTime>
  <Words>60</Words>
  <Application>Microsoft Office PowerPoint</Application>
  <PresentationFormat>Näytössä katseltava diaesitys (4:3)</PresentationFormat>
  <Paragraphs>12</Paragraphs>
  <Slides>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Calibri</vt:lpstr>
      <vt:lpstr>Calibri Light</vt:lpstr>
      <vt:lpstr>Retro</vt:lpstr>
      <vt:lpstr>Matematiikkaa 2a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Matematiikkaa 3a</dc:title>
  <dc:creator>Anni Lampinen</dc:creator>
  <cp:lastModifiedBy>Anni Lampinen</cp:lastModifiedBy>
  <cp:revision>99</cp:revision>
  <dcterms:created xsi:type="dcterms:W3CDTF">2015-07-16T12:32:17Z</dcterms:created>
  <dcterms:modified xsi:type="dcterms:W3CDTF">2024-07-26T07:38:35Z</dcterms:modified>
</cp:coreProperties>
</file>